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  <p:sldMasterId id="214748368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Montserrat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Montserrat-regular.fntdata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7" Type="http://schemas.openxmlformats.org/officeDocument/2006/relationships/font" Target="fonts/Montserra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e7ade98cae_1_2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chemeClr val="dk1"/>
                </a:solidFill>
              </a:rPr>
              <a:t>Вступление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Добрый день, уважаемые жюри, коллеги и участники хакатона! Меня зовут Артём, и сегодня я представляю проект нашей команды - "Метро в тандеме". Мы создали систему для автоматизации и оптимизации сопровождения маломобильных пассажиров в метро. Наша цель - сделать городской транспорт доступным и удобным для всех.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3" name="Google Shape;313;g2e7ade98cae_1_2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e7ade98ca4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g2e7ade98ca4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7" name="Google Shape;427;g2e7ade98ca4_0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e7ade98ca4_0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g2e7ade98ca4_0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5" name="Google Shape;435;g2e7ade98ca4_0_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e7ade98ca4_0_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2e7ade98ca4_0_1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3" name="Google Shape;443;g2e7ade98ca4_0_1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e7ade98cae_1_3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g2e7ade98cae_1_3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1" name="Google Shape;451;g2e7ade98cae_1_3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e7ade98cae_1_4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g2e7ade98cae_1_4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9" name="Google Shape;459;g2e7ade98cae_1_4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e7ade98cae_1_4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g2e7ade98cae_1_4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7" name="Google Shape;467;g2e7ade98cae_1_4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e7ade98ca4_0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g2e7ade98ca4_0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8" name="Google Shape;478;g2e7ade98ca4_0_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e7ade98cae_1_4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g2e7ade98cae_1_4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/>
              <a:t>Спасибо за внимание, надеюсь наше решение так или иначе, поможет решить задачу </a:t>
            </a:r>
            <a:r>
              <a:rPr lang="ru"/>
              <a:t>автоматического </a:t>
            </a:r>
            <a:r>
              <a:rPr lang="ru"/>
              <a:t>распределения заявок!</a:t>
            </a:r>
            <a:endParaRPr/>
          </a:p>
        </p:txBody>
      </p:sp>
      <p:sp>
        <p:nvSpPr>
          <p:cNvPr id="486" name="Google Shape;486;g2e7ade98cae_1_4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e7ade98cae_1_2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g2e7ade98cae_1_2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ru">
                <a:solidFill>
                  <a:schemeClr val="dk1"/>
                </a:solidFill>
              </a:rPr>
              <a:t>Команда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>
                <a:solidFill>
                  <a:schemeClr val="dk1"/>
                </a:solidFill>
              </a:rPr>
              <a:t>Разработку решения я взял на себя, а Егор направлял меня и предлагал отличные идеи.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>
                <a:solidFill>
                  <a:schemeClr val="dk1"/>
                </a:solidFill>
              </a:rPr>
              <a:t>Мы вместе учимся на третьем курсе МГППУ как программисты-математики.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>
                <a:solidFill>
                  <a:schemeClr val="dk1"/>
                </a:solidFill>
              </a:rPr>
              <a:t>Егору и многим нашим сокурсникам близка проблема передвижения по метро, именно поэтому из всего списка задач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>
                <a:solidFill>
                  <a:schemeClr val="dk1"/>
                </a:solidFill>
              </a:rPr>
              <a:t>мы выбрали именно эту.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5" name="Google Shape;325;g2e7ade98cae_1_27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e7ade98cae_1_29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ru">
                <a:solidFill>
                  <a:schemeClr val="dk1"/>
                </a:solidFill>
              </a:rPr>
              <a:t>Прототип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>
                <a:solidFill>
                  <a:schemeClr val="dk1"/>
                </a:solidFill>
              </a:rPr>
              <a:t>Создавая решение, мы взяли объявленные требования и богатый опыт коммерческой разработки.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>
                <a:solidFill>
                  <a:schemeClr val="dk1"/>
                </a:solidFill>
              </a:rPr>
              <a:t>Наш бэкенд написан под виртуальную машину Java, такой выбор зарекомендовал себя как эффективное и безопасное решение.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>
                <a:solidFill>
                  <a:schemeClr val="dk1"/>
                </a:solidFill>
              </a:rPr>
              <a:t>Использовали базу данных PostgreSQL как рекомендованную в требованиях. Развернули мы наше решение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>
                <a:solidFill>
                  <a:schemeClr val="dk1"/>
                </a:solidFill>
              </a:rPr>
              <a:t>на московских серверах Selectel.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>
                <a:solidFill>
                  <a:schemeClr val="dk1"/>
                </a:solidFill>
              </a:rPr>
              <a:t>Перечислю наши плюсы в контексте компонентов: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>
                <a:solidFill>
                  <a:schemeClr val="dk1"/>
                </a:solidFill>
              </a:rPr>
              <a:t>Обычно для бэкенда на хакатонах используют Python, на нем писать быстрее и удобнее, однако мы сделали наше решение под Java, оно по определению быстрее Python бэкенда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>
                <a:solidFill>
                  <a:schemeClr val="dk1"/>
                </a:solidFill>
              </a:rPr>
              <a:t>Был разработан модуль для миграции данных из предоставленного источника в наш формат данных, что сильно ускорит запуск в промышленной среде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9" name="Google Shape;339;g2e7ade98cae_1_2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e7ade98cae_1_3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ru">
                <a:solidFill>
                  <a:schemeClr val="dk1"/>
                </a:solidFill>
              </a:rPr>
              <a:t>Разработка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>
                <a:solidFill>
                  <a:schemeClr val="dk1"/>
                </a:solidFill>
              </a:rPr>
              <a:t>Мы прошли все этапы классической разработки и поэтому получили в рамках нашего решения, запущенный сервис на домене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>
                <a:solidFill>
                  <a:schemeClr val="dk1"/>
                </a:solidFill>
              </a:rPr>
              <a:t>метровтандеме.рф, готовую документацию, метрики эффективности.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7" name="Google Shape;357;g2e7ade98cae_1_3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e7ade98cae_1_3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/>
              <a:t>Отлично, меньше слов, больше дела, хочу представить вам внешний вид нашего сервиса</a:t>
            </a:r>
            <a:endParaRPr/>
          </a:p>
        </p:txBody>
      </p:sp>
      <p:sp>
        <p:nvSpPr>
          <p:cNvPr id="387" name="Google Shape;387;g2e7ade98cae_1_3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e7ade98cae_1_3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g2e7ade98cae_1_3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5" name="Google Shape;395;g2e7ade98cae_1_3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e7ade98ca4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g2e7ade98ca4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3" name="Google Shape;403;g2e7ade98ca4_0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e7ade98ca4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g2e7ade98ca4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1" name="Google Shape;411;g2e7ade98ca4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e7ade98ca4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g2e7ade98ca4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9" name="Google Shape;419;g2e7ade98ca4_0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 заголовком">
  <p:cSld name="Пустой с заголовком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9792" y="4767272"/>
            <a:ext cx="78574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094678" y="4767272"/>
            <a:ext cx="718108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560130" y="4767269"/>
            <a:ext cx="419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манда">
  <p:cSld name="Команда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idx="10" type="dt"/>
          </p:nvPr>
        </p:nvSpPr>
        <p:spPr>
          <a:xfrm>
            <a:off x="229792" y="4767272"/>
            <a:ext cx="78574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1" type="ftr"/>
          </p:nvPr>
        </p:nvSpPr>
        <p:spPr>
          <a:xfrm>
            <a:off x="1094678" y="4767272"/>
            <a:ext cx="718108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560130" y="4767269"/>
            <a:ext cx="419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4" name="Google Shape;64;p15"/>
          <p:cNvSpPr txBox="1"/>
          <p:nvPr>
            <p:ph type="title"/>
          </p:nvPr>
        </p:nvSpPr>
        <p:spPr>
          <a:xfrm>
            <a:off x="1495727" y="315920"/>
            <a:ext cx="7397051" cy="28210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Montserrat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604742" y="3144093"/>
            <a:ext cx="1382686" cy="118237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2" type="body"/>
          </p:nvPr>
        </p:nvSpPr>
        <p:spPr>
          <a:xfrm>
            <a:off x="2260926" y="3144093"/>
            <a:ext cx="1382686" cy="118237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3" type="body"/>
          </p:nvPr>
        </p:nvSpPr>
        <p:spPr>
          <a:xfrm>
            <a:off x="3893394" y="3144093"/>
            <a:ext cx="1382686" cy="118237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4" type="body"/>
          </p:nvPr>
        </p:nvSpPr>
        <p:spPr>
          <a:xfrm>
            <a:off x="5524983" y="3144093"/>
            <a:ext cx="1382686" cy="118237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5" type="body"/>
          </p:nvPr>
        </p:nvSpPr>
        <p:spPr>
          <a:xfrm>
            <a:off x="7156572" y="3144093"/>
            <a:ext cx="1382686" cy="118237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88155" y="367229"/>
            <a:ext cx="2644123" cy="22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041" y="200817"/>
            <a:ext cx="941805" cy="469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роблема и решение">
  <p:cSld name="Проблема и решение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idx="10" type="dt"/>
          </p:nvPr>
        </p:nvSpPr>
        <p:spPr>
          <a:xfrm>
            <a:off x="229792" y="4767272"/>
            <a:ext cx="78574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1" type="ftr"/>
          </p:nvPr>
        </p:nvSpPr>
        <p:spPr>
          <a:xfrm>
            <a:off x="1094678" y="4767272"/>
            <a:ext cx="718108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8560130" y="4767269"/>
            <a:ext cx="419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76" name="Google Shape;76;p16"/>
          <p:cNvSpPr txBox="1"/>
          <p:nvPr>
            <p:ph type="title"/>
          </p:nvPr>
        </p:nvSpPr>
        <p:spPr>
          <a:xfrm>
            <a:off x="1495727" y="315920"/>
            <a:ext cx="7397051" cy="28210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6"/>
          <p:cNvSpPr/>
          <p:nvPr>
            <p:ph idx="1" type="body"/>
          </p:nvPr>
        </p:nvSpPr>
        <p:spPr>
          <a:xfrm>
            <a:off x="387770" y="2857631"/>
            <a:ext cx="2448085" cy="1781336"/>
          </a:xfrm>
          <a:prstGeom prst="roundRect">
            <a:avLst>
              <a:gd fmla="val 1016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4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0" sz="11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6"/>
          <p:cNvSpPr/>
          <p:nvPr>
            <p:ph idx="2" type="body"/>
          </p:nvPr>
        </p:nvSpPr>
        <p:spPr>
          <a:xfrm>
            <a:off x="3348407" y="2857631"/>
            <a:ext cx="2448085" cy="1781336"/>
          </a:xfrm>
          <a:prstGeom prst="roundRect">
            <a:avLst>
              <a:gd fmla="val 1016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4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0" sz="11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9" name="Google Shape;79;p16"/>
          <p:cNvSpPr/>
          <p:nvPr>
            <p:ph idx="3" type="body"/>
          </p:nvPr>
        </p:nvSpPr>
        <p:spPr>
          <a:xfrm>
            <a:off x="6289111" y="2857631"/>
            <a:ext cx="2448085" cy="1781336"/>
          </a:xfrm>
          <a:prstGeom prst="roundRect">
            <a:avLst>
              <a:gd fmla="val 1016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4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0" sz="11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0" name="Google Shape;80;p16"/>
          <p:cNvSpPr/>
          <p:nvPr>
            <p:ph idx="4" type="body"/>
          </p:nvPr>
        </p:nvSpPr>
        <p:spPr>
          <a:xfrm>
            <a:off x="387770" y="2439252"/>
            <a:ext cx="2448085" cy="293837"/>
          </a:xfrm>
          <a:prstGeom prst="roundRect">
            <a:avLst>
              <a:gd fmla="val 10167" name="adj"/>
            </a:avLst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b="1" sz="1200">
                <a:solidFill>
                  <a:schemeClr val="accen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16"/>
          <p:cNvSpPr/>
          <p:nvPr>
            <p:ph idx="5" type="body"/>
          </p:nvPr>
        </p:nvSpPr>
        <p:spPr>
          <a:xfrm>
            <a:off x="3348407" y="2439252"/>
            <a:ext cx="2448085" cy="293837"/>
          </a:xfrm>
          <a:prstGeom prst="roundRect">
            <a:avLst>
              <a:gd fmla="val 10167" name="adj"/>
            </a:avLst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b="1" sz="1200">
                <a:solidFill>
                  <a:schemeClr val="accen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6"/>
          <p:cNvSpPr/>
          <p:nvPr>
            <p:ph idx="6" type="body"/>
          </p:nvPr>
        </p:nvSpPr>
        <p:spPr>
          <a:xfrm>
            <a:off x="6289111" y="2439252"/>
            <a:ext cx="2448085" cy="293837"/>
          </a:xfrm>
          <a:prstGeom prst="roundRect">
            <a:avLst>
              <a:gd fmla="val 10167" name="adj"/>
            </a:avLst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b="1" sz="1200">
                <a:solidFill>
                  <a:schemeClr val="accen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88155" y="367229"/>
            <a:ext cx="2644123" cy="22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041" y="200817"/>
            <a:ext cx="941805" cy="469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тадии">
  <p:cSld name="Стадии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idx="10" type="dt"/>
          </p:nvPr>
        </p:nvSpPr>
        <p:spPr>
          <a:xfrm>
            <a:off x="229792" y="4767272"/>
            <a:ext cx="78574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idx="11" type="ftr"/>
          </p:nvPr>
        </p:nvSpPr>
        <p:spPr>
          <a:xfrm>
            <a:off x="1094678" y="4767272"/>
            <a:ext cx="718108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8560130" y="4767269"/>
            <a:ext cx="419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9" name="Google Shape;89;p17"/>
          <p:cNvSpPr/>
          <p:nvPr>
            <p:ph idx="1" type="body"/>
          </p:nvPr>
        </p:nvSpPr>
        <p:spPr>
          <a:xfrm>
            <a:off x="259556" y="768703"/>
            <a:ext cx="1894559" cy="1107515"/>
          </a:xfrm>
          <a:prstGeom prst="roundRect">
            <a:avLst>
              <a:gd fmla="val 1588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•"/>
              <a:defRPr b="1" sz="1200">
                <a:solidFill>
                  <a:schemeClr val="accen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2" type="body"/>
          </p:nvPr>
        </p:nvSpPr>
        <p:spPr>
          <a:xfrm>
            <a:off x="259556" y="1035704"/>
            <a:ext cx="1894559" cy="8405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100"/>
              <a:buChar char="•"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" name="Google Shape;91;p17"/>
          <p:cNvSpPr/>
          <p:nvPr>
            <p:ph idx="3" type="body"/>
          </p:nvPr>
        </p:nvSpPr>
        <p:spPr>
          <a:xfrm>
            <a:off x="3624720" y="768703"/>
            <a:ext cx="1894559" cy="1107515"/>
          </a:xfrm>
          <a:prstGeom prst="roundRect">
            <a:avLst>
              <a:gd fmla="val 1588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•"/>
              <a:defRPr b="1" sz="1200">
                <a:solidFill>
                  <a:schemeClr val="accen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2" name="Google Shape;92;p17"/>
          <p:cNvSpPr txBox="1"/>
          <p:nvPr>
            <p:ph idx="4" type="body"/>
          </p:nvPr>
        </p:nvSpPr>
        <p:spPr>
          <a:xfrm>
            <a:off x="3624720" y="1035704"/>
            <a:ext cx="1894559" cy="8405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100"/>
              <a:buChar char="•"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3" name="Google Shape;93;p17"/>
          <p:cNvSpPr/>
          <p:nvPr>
            <p:ph idx="5" type="body"/>
          </p:nvPr>
        </p:nvSpPr>
        <p:spPr>
          <a:xfrm>
            <a:off x="6998147" y="768703"/>
            <a:ext cx="1894559" cy="1107515"/>
          </a:xfrm>
          <a:prstGeom prst="roundRect">
            <a:avLst>
              <a:gd fmla="val 1588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•"/>
              <a:defRPr b="1" sz="1200">
                <a:solidFill>
                  <a:schemeClr val="accen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4" name="Google Shape;94;p17"/>
          <p:cNvSpPr txBox="1"/>
          <p:nvPr>
            <p:ph idx="6" type="body"/>
          </p:nvPr>
        </p:nvSpPr>
        <p:spPr>
          <a:xfrm>
            <a:off x="6998147" y="1035704"/>
            <a:ext cx="1894559" cy="8405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100"/>
              <a:buChar char="•"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5" name="Google Shape;95;p17"/>
          <p:cNvSpPr/>
          <p:nvPr>
            <p:ph idx="7" type="body"/>
          </p:nvPr>
        </p:nvSpPr>
        <p:spPr>
          <a:xfrm>
            <a:off x="1945138" y="3268614"/>
            <a:ext cx="1894559" cy="1107515"/>
          </a:xfrm>
          <a:prstGeom prst="roundRect">
            <a:avLst>
              <a:gd fmla="val 1588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•"/>
              <a:defRPr b="1" sz="1200">
                <a:solidFill>
                  <a:schemeClr val="accen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6" name="Google Shape;96;p17"/>
          <p:cNvSpPr txBox="1"/>
          <p:nvPr>
            <p:ph idx="8" type="body"/>
          </p:nvPr>
        </p:nvSpPr>
        <p:spPr>
          <a:xfrm>
            <a:off x="1945138" y="3535616"/>
            <a:ext cx="1894559" cy="8405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100"/>
              <a:buChar char="•"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7" name="Google Shape;97;p17"/>
          <p:cNvSpPr/>
          <p:nvPr>
            <p:ph idx="9" type="body"/>
          </p:nvPr>
        </p:nvSpPr>
        <p:spPr>
          <a:xfrm>
            <a:off x="5310302" y="3268614"/>
            <a:ext cx="1894559" cy="1107515"/>
          </a:xfrm>
          <a:prstGeom prst="roundRect">
            <a:avLst>
              <a:gd fmla="val 1588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•"/>
              <a:defRPr b="1" sz="1200">
                <a:solidFill>
                  <a:schemeClr val="accen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13" type="body"/>
          </p:nvPr>
        </p:nvSpPr>
        <p:spPr>
          <a:xfrm>
            <a:off x="5310302" y="3535616"/>
            <a:ext cx="1894559" cy="8405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100"/>
              <a:buChar char="•"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9" name="Google Shape;99;p17"/>
          <p:cNvSpPr txBox="1"/>
          <p:nvPr>
            <p:ph type="title"/>
          </p:nvPr>
        </p:nvSpPr>
        <p:spPr>
          <a:xfrm>
            <a:off x="1495727" y="315920"/>
            <a:ext cx="7397051" cy="28210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00" name="Google Shape;10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88155" y="367229"/>
            <a:ext cx="2644123" cy="22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041" y="200817"/>
            <a:ext cx="941805" cy="469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Демо_1">
  <p:cSld name="3_Демо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/>
          <p:nvPr>
            <p:ph idx="2" type="pic"/>
          </p:nvPr>
        </p:nvSpPr>
        <p:spPr>
          <a:xfrm>
            <a:off x="751095" y="778668"/>
            <a:ext cx="1294661" cy="2743200"/>
          </a:xfrm>
          <a:prstGeom prst="roundRect">
            <a:avLst>
              <a:gd fmla="val 12528" name="adj"/>
            </a:avLst>
          </a:prstGeom>
          <a:noFill/>
          <a:ln>
            <a:noFill/>
          </a:ln>
        </p:spPr>
      </p:sp>
      <p:sp>
        <p:nvSpPr>
          <p:cNvPr id="104" name="Google Shape;104;p18"/>
          <p:cNvSpPr/>
          <p:nvPr>
            <p:ph idx="3" type="pic"/>
          </p:nvPr>
        </p:nvSpPr>
        <p:spPr>
          <a:xfrm>
            <a:off x="2873323" y="778668"/>
            <a:ext cx="1294661" cy="2743200"/>
          </a:xfrm>
          <a:prstGeom prst="roundRect">
            <a:avLst>
              <a:gd fmla="val 12528" name="adj"/>
            </a:avLst>
          </a:prstGeom>
          <a:noFill/>
          <a:ln>
            <a:noFill/>
          </a:ln>
        </p:spPr>
      </p:sp>
      <p:sp>
        <p:nvSpPr>
          <p:cNvPr id="105" name="Google Shape;105;p18"/>
          <p:cNvSpPr/>
          <p:nvPr>
            <p:ph idx="4" type="pic"/>
          </p:nvPr>
        </p:nvSpPr>
        <p:spPr>
          <a:xfrm>
            <a:off x="4995550" y="778668"/>
            <a:ext cx="1294661" cy="2743200"/>
          </a:xfrm>
          <a:prstGeom prst="roundRect">
            <a:avLst>
              <a:gd fmla="val 12528" name="adj"/>
            </a:avLst>
          </a:prstGeom>
          <a:noFill/>
          <a:ln>
            <a:noFill/>
          </a:ln>
        </p:spPr>
      </p:sp>
      <p:sp>
        <p:nvSpPr>
          <p:cNvPr id="106" name="Google Shape;106;p18"/>
          <p:cNvSpPr/>
          <p:nvPr>
            <p:ph idx="5" type="pic"/>
          </p:nvPr>
        </p:nvSpPr>
        <p:spPr>
          <a:xfrm>
            <a:off x="7117776" y="778668"/>
            <a:ext cx="1294660" cy="2743200"/>
          </a:xfrm>
          <a:prstGeom prst="roundRect">
            <a:avLst>
              <a:gd fmla="val 12528" name="adj"/>
            </a:avLst>
          </a:prstGeom>
          <a:noFill/>
          <a:ln>
            <a:noFill/>
          </a:ln>
        </p:spPr>
      </p:sp>
      <p:sp>
        <p:nvSpPr>
          <p:cNvPr id="107" name="Google Shape;107;p18"/>
          <p:cNvSpPr txBox="1"/>
          <p:nvPr>
            <p:ph idx="10" type="dt"/>
          </p:nvPr>
        </p:nvSpPr>
        <p:spPr>
          <a:xfrm>
            <a:off x="229792" y="4767272"/>
            <a:ext cx="78574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18"/>
          <p:cNvSpPr txBox="1"/>
          <p:nvPr>
            <p:ph idx="11" type="ftr"/>
          </p:nvPr>
        </p:nvSpPr>
        <p:spPr>
          <a:xfrm>
            <a:off x="1094678" y="4767272"/>
            <a:ext cx="718108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8560130" y="4767269"/>
            <a:ext cx="419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259557" y="3697076"/>
            <a:ext cx="2054436" cy="95350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1" name="Google Shape;111;p18"/>
          <p:cNvSpPr txBox="1"/>
          <p:nvPr>
            <p:ph idx="6" type="body"/>
          </p:nvPr>
        </p:nvSpPr>
        <p:spPr>
          <a:xfrm>
            <a:off x="2452172" y="3697076"/>
            <a:ext cx="2054436" cy="95350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2" name="Google Shape;112;p18"/>
          <p:cNvSpPr txBox="1"/>
          <p:nvPr>
            <p:ph idx="7" type="body"/>
          </p:nvPr>
        </p:nvSpPr>
        <p:spPr>
          <a:xfrm>
            <a:off x="4644786" y="3697076"/>
            <a:ext cx="2054436" cy="95350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8" type="body"/>
          </p:nvPr>
        </p:nvSpPr>
        <p:spPr>
          <a:xfrm>
            <a:off x="6837401" y="3697076"/>
            <a:ext cx="2054436" cy="95350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4" name="Google Shape;114;p18"/>
          <p:cNvSpPr txBox="1"/>
          <p:nvPr>
            <p:ph type="title"/>
          </p:nvPr>
        </p:nvSpPr>
        <p:spPr>
          <a:xfrm>
            <a:off x="1495727" y="315920"/>
            <a:ext cx="7397051" cy="28210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15" name="Google Shape;11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88155" y="367229"/>
            <a:ext cx="2644123" cy="22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041" y="200817"/>
            <a:ext cx="941805" cy="469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>
  <p:cSld name="Рисунок с подписью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idx="10" type="dt"/>
          </p:nvPr>
        </p:nvSpPr>
        <p:spPr>
          <a:xfrm>
            <a:off x="229792" y="4767272"/>
            <a:ext cx="78574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19"/>
          <p:cNvSpPr txBox="1"/>
          <p:nvPr>
            <p:ph idx="11" type="ftr"/>
          </p:nvPr>
        </p:nvSpPr>
        <p:spPr>
          <a:xfrm>
            <a:off x="1094678" y="4767272"/>
            <a:ext cx="718108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19"/>
          <p:cNvSpPr txBox="1"/>
          <p:nvPr>
            <p:ph type="ctrTitle"/>
          </p:nvPr>
        </p:nvSpPr>
        <p:spPr>
          <a:xfrm>
            <a:off x="601980" y="2941897"/>
            <a:ext cx="3970019" cy="124090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100"/>
              <a:buFont typeface="Montserrat"/>
              <a:buNone/>
              <a:defRPr sz="21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19"/>
          <p:cNvSpPr txBox="1"/>
          <p:nvPr>
            <p:ph idx="12" type="sldNum"/>
          </p:nvPr>
        </p:nvSpPr>
        <p:spPr>
          <a:xfrm>
            <a:off x="8560130" y="4767269"/>
            <a:ext cx="419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Титульный слайд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>
            <p:ph idx="2" type="pic"/>
          </p:nvPr>
        </p:nvSpPr>
        <p:spPr>
          <a:xfrm>
            <a:off x="5094000" y="296466"/>
            <a:ext cx="4050000" cy="40500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0"/>
          <p:cNvSpPr txBox="1"/>
          <p:nvPr>
            <p:ph type="ctrTitle"/>
          </p:nvPr>
        </p:nvSpPr>
        <p:spPr>
          <a:xfrm>
            <a:off x="0" y="3242580"/>
            <a:ext cx="6697981" cy="620258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100"/>
              <a:buFont typeface="Montserrat"/>
              <a:buNone/>
              <a:defRPr sz="21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20"/>
          <p:cNvSpPr/>
          <p:nvPr>
            <p:ph idx="3" type="pic"/>
          </p:nvPr>
        </p:nvSpPr>
        <p:spPr>
          <a:xfrm>
            <a:off x="601980" y="2183985"/>
            <a:ext cx="2540080" cy="811942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0" y="3862388"/>
            <a:ext cx="6697981" cy="567881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127" name="Google Shape;12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88155" y="367229"/>
            <a:ext cx="2644123" cy="22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041" y="200817"/>
            <a:ext cx="941805" cy="469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одержание_1">
  <p:cSld name="Содержание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idx="10" type="dt"/>
          </p:nvPr>
        </p:nvSpPr>
        <p:spPr>
          <a:xfrm>
            <a:off x="229792" y="4767272"/>
            <a:ext cx="78574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21"/>
          <p:cNvSpPr txBox="1"/>
          <p:nvPr>
            <p:ph idx="11" type="ftr"/>
          </p:nvPr>
        </p:nvSpPr>
        <p:spPr>
          <a:xfrm>
            <a:off x="1094678" y="4767272"/>
            <a:ext cx="718108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21"/>
          <p:cNvSpPr txBox="1"/>
          <p:nvPr>
            <p:ph idx="12" type="sldNum"/>
          </p:nvPr>
        </p:nvSpPr>
        <p:spPr>
          <a:xfrm>
            <a:off x="8560130" y="4767269"/>
            <a:ext cx="419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1405156" y="917035"/>
            <a:ext cx="2900142" cy="3177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b="1" sz="1200">
                <a:solidFill>
                  <a:schemeClr val="accen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4" name="Google Shape;134;p21"/>
          <p:cNvSpPr txBox="1"/>
          <p:nvPr>
            <p:ph idx="2" type="body"/>
          </p:nvPr>
        </p:nvSpPr>
        <p:spPr>
          <a:xfrm>
            <a:off x="1405158" y="1342743"/>
            <a:ext cx="290014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1pPr>
            <a:lvl2pPr indent="-29845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100"/>
              <a:buChar char="•"/>
              <a:defRPr sz="1100"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3" type="body"/>
          </p:nvPr>
        </p:nvSpPr>
        <p:spPr>
          <a:xfrm>
            <a:off x="1390639" y="2120023"/>
            <a:ext cx="2900142" cy="30281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b="1" sz="1200">
                <a:solidFill>
                  <a:schemeClr val="accen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6" name="Google Shape;136;p21"/>
          <p:cNvSpPr txBox="1"/>
          <p:nvPr>
            <p:ph idx="4" type="body"/>
          </p:nvPr>
        </p:nvSpPr>
        <p:spPr>
          <a:xfrm>
            <a:off x="1390639" y="2530827"/>
            <a:ext cx="290014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1pPr>
            <a:lvl2pPr indent="-29845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100"/>
              <a:buChar char="•"/>
              <a:defRPr sz="1100"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7" name="Google Shape;137;p21"/>
          <p:cNvSpPr txBox="1"/>
          <p:nvPr>
            <p:ph idx="5" type="body"/>
          </p:nvPr>
        </p:nvSpPr>
        <p:spPr>
          <a:xfrm>
            <a:off x="1390639" y="3308107"/>
            <a:ext cx="2900142" cy="30293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b="1" sz="1200">
                <a:solidFill>
                  <a:schemeClr val="accen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8" name="Google Shape;138;p21"/>
          <p:cNvSpPr txBox="1"/>
          <p:nvPr>
            <p:ph idx="6" type="body"/>
          </p:nvPr>
        </p:nvSpPr>
        <p:spPr>
          <a:xfrm>
            <a:off x="1390639" y="3718911"/>
            <a:ext cx="290014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1pPr>
            <a:lvl2pPr indent="-29845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100"/>
              <a:buChar char="•"/>
              <a:defRPr sz="1100"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9" name="Google Shape;139;p21"/>
          <p:cNvSpPr txBox="1"/>
          <p:nvPr>
            <p:ph idx="7" type="body"/>
          </p:nvPr>
        </p:nvSpPr>
        <p:spPr>
          <a:xfrm>
            <a:off x="5659986" y="917035"/>
            <a:ext cx="2900142" cy="3177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b="1" sz="1200">
                <a:solidFill>
                  <a:schemeClr val="accen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8" type="body"/>
          </p:nvPr>
        </p:nvSpPr>
        <p:spPr>
          <a:xfrm>
            <a:off x="5659988" y="1342743"/>
            <a:ext cx="290014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1pPr>
            <a:lvl2pPr indent="-29845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100"/>
              <a:buChar char="•"/>
              <a:defRPr sz="1100"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1" name="Google Shape;141;p21"/>
          <p:cNvSpPr txBox="1"/>
          <p:nvPr>
            <p:ph idx="9" type="body"/>
          </p:nvPr>
        </p:nvSpPr>
        <p:spPr>
          <a:xfrm>
            <a:off x="5645469" y="2120023"/>
            <a:ext cx="2900142" cy="30281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b="1" sz="1200">
                <a:solidFill>
                  <a:schemeClr val="accen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2" name="Google Shape;142;p21"/>
          <p:cNvSpPr txBox="1"/>
          <p:nvPr>
            <p:ph idx="13" type="body"/>
          </p:nvPr>
        </p:nvSpPr>
        <p:spPr>
          <a:xfrm>
            <a:off x="5645469" y="2530827"/>
            <a:ext cx="290014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1pPr>
            <a:lvl2pPr indent="-29845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100"/>
              <a:buChar char="•"/>
              <a:defRPr sz="1100"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3" name="Google Shape;143;p21"/>
          <p:cNvSpPr txBox="1"/>
          <p:nvPr>
            <p:ph idx="14" type="body"/>
          </p:nvPr>
        </p:nvSpPr>
        <p:spPr>
          <a:xfrm>
            <a:off x="5645469" y="3308107"/>
            <a:ext cx="2900142" cy="30293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b="1" sz="1200">
                <a:solidFill>
                  <a:schemeClr val="accen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4" name="Google Shape;144;p21"/>
          <p:cNvSpPr txBox="1"/>
          <p:nvPr>
            <p:ph idx="15" type="body"/>
          </p:nvPr>
        </p:nvSpPr>
        <p:spPr>
          <a:xfrm>
            <a:off x="5645469" y="3718911"/>
            <a:ext cx="290014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1pPr>
            <a:lvl2pPr indent="-29845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100"/>
              <a:buChar char="•"/>
              <a:defRPr sz="1100"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5" name="Google Shape;145;p21"/>
          <p:cNvSpPr txBox="1"/>
          <p:nvPr>
            <p:ph type="title"/>
          </p:nvPr>
        </p:nvSpPr>
        <p:spPr>
          <a:xfrm>
            <a:off x="1495727" y="315920"/>
            <a:ext cx="7397051" cy="28210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6" name="Google Shape;146;p21"/>
          <p:cNvSpPr txBox="1"/>
          <p:nvPr>
            <p:ph idx="16" type="body"/>
          </p:nvPr>
        </p:nvSpPr>
        <p:spPr>
          <a:xfrm>
            <a:off x="583870" y="890991"/>
            <a:ext cx="578252" cy="3177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b="0" sz="2100">
                <a:solidFill>
                  <a:schemeClr val="accen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7" name="Google Shape;147;p21"/>
          <p:cNvSpPr txBox="1"/>
          <p:nvPr>
            <p:ph idx="17" type="body"/>
          </p:nvPr>
        </p:nvSpPr>
        <p:spPr>
          <a:xfrm>
            <a:off x="569353" y="2093979"/>
            <a:ext cx="578252" cy="30281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b="0" sz="2100">
                <a:solidFill>
                  <a:schemeClr val="accen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8" name="Google Shape;148;p21"/>
          <p:cNvSpPr txBox="1"/>
          <p:nvPr>
            <p:ph idx="18" type="body"/>
          </p:nvPr>
        </p:nvSpPr>
        <p:spPr>
          <a:xfrm>
            <a:off x="569353" y="3282063"/>
            <a:ext cx="578252" cy="30293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b="0" sz="2100">
                <a:solidFill>
                  <a:schemeClr val="accen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9" name="Google Shape;149;p21"/>
          <p:cNvSpPr txBox="1"/>
          <p:nvPr>
            <p:ph idx="19" type="body"/>
          </p:nvPr>
        </p:nvSpPr>
        <p:spPr>
          <a:xfrm>
            <a:off x="4838700" y="890991"/>
            <a:ext cx="578252" cy="3177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b="0" sz="2100">
                <a:solidFill>
                  <a:schemeClr val="accen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0" name="Google Shape;150;p21"/>
          <p:cNvSpPr txBox="1"/>
          <p:nvPr>
            <p:ph idx="20" type="body"/>
          </p:nvPr>
        </p:nvSpPr>
        <p:spPr>
          <a:xfrm>
            <a:off x="4824183" y="2093979"/>
            <a:ext cx="578252" cy="30281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b="0" sz="2100">
                <a:solidFill>
                  <a:schemeClr val="accen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1" name="Google Shape;151;p21"/>
          <p:cNvSpPr txBox="1"/>
          <p:nvPr>
            <p:ph idx="21" type="body"/>
          </p:nvPr>
        </p:nvSpPr>
        <p:spPr>
          <a:xfrm>
            <a:off x="4824183" y="3282063"/>
            <a:ext cx="578252" cy="30293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b="0" sz="2100">
                <a:solidFill>
                  <a:schemeClr val="accen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152" name="Google Shape;15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88155" y="367229"/>
            <a:ext cx="2644123" cy="22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041" y="200817"/>
            <a:ext cx="941805" cy="469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графии">
  <p:cSld name="Фотографии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idx="10" type="dt"/>
          </p:nvPr>
        </p:nvSpPr>
        <p:spPr>
          <a:xfrm>
            <a:off x="229792" y="4767272"/>
            <a:ext cx="78574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6" name="Google Shape;156;p22"/>
          <p:cNvSpPr txBox="1"/>
          <p:nvPr>
            <p:ph idx="11" type="ftr"/>
          </p:nvPr>
        </p:nvSpPr>
        <p:spPr>
          <a:xfrm>
            <a:off x="1094678" y="4767272"/>
            <a:ext cx="718108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7" name="Google Shape;157;p22"/>
          <p:cNvSpPr txBox="1"/>
          <p:nvPr>
            <p:ph idx="12" type="sldNum"/>
          </p:nvPr>
        </p:nvSpPr>
        <p:spPr>
          <a:xfrm>
            <a:off x="8560130" y="4767269"/>
            <a:ext cx="419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8" name="Google Shape;158;p22"/>
          <p:cNvSpPr txBox="1"/>
          <p:nvPr>
            <p:ph type="title"/>
          </p:nvPr>
        </p:nvSpPr>
        <p:spPr>
          <a:xfrm>
            <a:off x="1495727" y="315920"/>
            <a:ext cx="7397051" cy="28210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9" name="Google Shape;159;p22"/>
          <p:cNvSpPr/>
          <p:nvPr>
            <p:ph idx="2" type="pic"/>
          </p:nvPr>
        </p:nvSpPr>
        <p:spPr>
          <a:xfrm>
            <a:off x="5580110" y="762001"/>
            <a:ext cx="3304333" cy="2308859"/>
          </a:xfrm>
          <a:prstGeom prst="rect">
            <a:avLst/>
          </a:prstGeom>
          <a:noFill/>
          <a:ln>
            <a:noFill/>
          </a:ln>
        </p:spPr>
      </p:sp>
      <p:sp>
        <p:nvSpPr>
          <p:cNvPr id="160" name="Google Shape;160;p22"/>
          <p:cNvSpPr/>
          <p:nvPr>
            <p:ph idx="3" type="pic"/>
          </p:nvPr>
        </p:nvSpPr>
        <p:spPr>
          <a:xfrm>
            <a:off x="5580112" y="3291831"/>
            <a:ext cx="3304331" cy="1358751"/>
          </a:xfrm>
          <a:prstGeom prst="rect">
            <a:avLst/>
          </a:prstGeom>
          <a:noFill/>
          <a:ln>
            <a:noFill/>
          </a:ln>
        </p:spPr>
      </p:sp>
      <p:sp>
        <p:nvSpPr>
          <p:cNvPr id="161" name="Google Shape;161;p22"/>
          <p:cNvSpPr/>
          <p:nvPr>
            <p:ph idx="4" type="pic"/>
          </p:nvPr>
        </p:nvSpPr>
        <p:spPr>
          <a:xfrm>
            <a:off x="259556" y="2417961"/>
            <a:ext cx="5104607" cy="2232620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2"/>
          <p:cNvSpPr txBox="1"/>
          <p:nvPr>
            <p:ph idx="1" type="body"/>
          </p:nvPr>
        </p:nvSpPr>
        <p:spPr>
          <a:xfrm>
            <a:off x="259556" y="762001"/>
            <a:ext cx="5104607" cy="152241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100"/>
              <a:buChar char="•"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3" name="Google Shape;163;p22"/>
          <p:cNvSpPr/>
          <p:nvPr/>
        </p:nvSpPr>
        <p:spPr>
          <a:xfrm>
            <a:off x="259556" y="762001"/>
            <a:ext cx="5104607" cy="1522412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4" name="Google Shape;164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88155" y="367229"/>
            <a:ext cx="2644123" cy="22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041" y="200817"/>
            <a:ext cx="941805" cy="469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нкты">
  <p:cSld name="Пункты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>
            <p:ph idx="10" type="dt"/>
          </p:nvPr>
        </p:nvSpPr>
        <p:spPr>
          <a:xfrm>
            <a:off x="229792" y="4767272"/>
            <a:ext cx="78574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8" name="Google Shape;168;p23"/>
          <p:cNvSpPr txBox="1"/>
          <p:nvPr>
            <p:ph idx="11" type="ftr"/>
          </p:nvPr>
        </p:nvSpPr>
        <p:spPr>
          <a:xfrm>
            <a:off x="1094678" y="4767272"/>
            <a:ext cx="718108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9" name="Google Shape;169;p23"/>
          <p:cNvSpPr txBox="1"/>
          <p:nvPr>
            <p:ph type="title"/>
          </p:nvPr>
        </p:nvSpPr>
        <p:spPr>
          <a:xfrm>
            <a:off x="1495727" y="315920"/>
            <a:ext cx="7397051" cy="28210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0" name="Google Shape;170;p23"/>
          <p:cNvSpPr txBox="1"/>
          <p:nvPr>
            <p:ph idx="1" type="body"/>
          </p:nvPr>
        </p:nvSpPr>
        <p:spPr>
          <a:xfrm>
            <a:off x="1495727" y="2230307"/>
            <a:ext cx="1643108" cy="68288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1" name="Google Shape;171;p23"/>
          <p:cNvSpPr txBox="1"/>
          <p:nvPr>
            <p:ph idx="2" type="body"/>
          </p:nvPr>
        </p:nvSpPr>
        <p:spPr>
          <a:xfrm>
            <a:off x="4997193" y="1191096"/>
            <a:ext cx="3676650" cy="5344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2" name="Google Shape;172;p23"/>
          <p:cNvSpPr txBox="1"/>
          <p:nvPr>
            <p:ph idx="3" type="body"/>
          </p:nvPr>
        </p:nvSpPr>
        <p:spPr>
          <a:xfrm>
            <a:off x="4997193" y="1833854"/>
            <a:ext cx="3676650" cy="5344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3" name="Google Shape;173;p23"/>
          <p:cNvSpPr txBox="1"/>
          <p:nvPr>
            <p:ph idx="4" type="body"/>
          </p:nvPr>
        </p:nvSpPr>
        <p:spPr>
          <a:xfrm>
            <a:off x="4997193" y="2476610"/>
            <a:ext cx="3676650" cy="5344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4" name="Google Shape;174;p23"/>
          <p:cNvSpPr txBox="1"/>
          <p:nvPr>
            <p:ph idx="5" type="body"/>
          </p:nvPr>
        </p:nvSpPr>
        <p:spPr>
          <a:xfrm>
            <a:off x="4997193" y="3119367"/>
            <a:ext cx="3676650" cy="5344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5" name="Google Shape;175;p23"/>
          <p:cNvSpPr txBox="1"/>
          <p:nvPr>
            <p:ph idx="6" type="body"/>
          </p:nvPr>
        </p:nvSpPr>
        <p:spPr>
          <a:xfrm>
            <a:off x="4997193" y="3762124"/>
            <a:ext cx="3676650" cy="5344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176" name="Google Shape;176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88155" y="367229"/>
            <a:ext cx="2644123" cy="22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041" y="200817"/>
            <a:ext cx="941805" cy="469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татистика">
  <p:cSld name="Статистика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idx="10" type="dt"/>
          </p:nvPr>
        </p:nvSpPr>
        <p:spPr>
          <a:xfrm>
            <a:off x="229792" y="4767272"/>
            <a:ext cx="78574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" name="Google Shape;180;p24"/>
          <p:cNvSpPr txBox="1"/>
          <p:nvPr>
            <p:ph idx="11" type="ftr"/>
          </p:nvPr>
        </p:nvSpPr>
        <p:spPr>
          <a:xfrm>
            <a:off x="1094678" y="4767272"/>
            <a:ext cx="718108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1" name="Google Shape;181;p24"/>
          <p:cNvSpPr txBox="1"/>
          <p:nvPr>
            <p:ph idx="12" type="sldNum"/>
          </p:nvPr>
        </p:nvSpPr>
        <p:spPr>
          <a:xfrm>
            <a:off x="8560130" y="4767269"/>
            <a:ext cx="419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82" name="Google Shape;182;p24"/>
          <p:cNvSpPr txBox="1"/>
          <p:nvPr>
            <p:ph type="title"/>
          </p:nvPr>
        </p:nvSpPr>
        <p:spPr>
          <a:xfrm>
            <a:off x="1495727" y="315920"/>
            <a:ext cx="7397051" cy="28210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3" name="Google Shape;183;p24"/>
          <p:cNvSpPr/>
          <p:nvPr>
            <p:ph idx="1" type="body"/>
          </p:nvPr>
        </p:nvSpPr>
        <p:spPr>
          <a:xfrm>
            <a:off x="5012308" y="770150"/>
            <a:ext cx="3592735" cy="121151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b="1" sz="1400">
                <a:solidFill>
                  <a:schemeClr val="accen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4" name="Google Shape;184;p24"/>
          <p:cNvSpPr txBox="1"/>
          <p:nvPr>
            <p:ph idx="2" type="body"/>
          </p:nvPr>
        </p:nvSpPr>
        <p:spPr>
          <a:xfrm>
            <a:off x="5012308" y="1220199"/>
            <a:ext cx="3592735" cy="76146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100"/>
              <a:buChar char="•"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5" name="Google Shape;185;p24"/>
          <p:cNvSpPr/>
          <p:nvPr>
            <p:ph idx="3" type="body"/>
          </p:nvPr>
        </p:nvSpPr>
        <p:spPr>
          <a:xfrm>
            <a:off x="5012308" y="2105687"/>
            <a:ext cx="3592735" cy="121151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b="1" sz="1400">
                <a:solidFill>
                  <a:schemeClr val="accen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6" name="Google Shape;186;p24"/>
          <p:cNvSpPr txBox="1"/>
          <p:nvPr>
            <p:ph idx="4" type="body"/>
          </p:nvPr>
        </p:nvSpPr>
        <p:spPr>
          <a:xfrm>
            <a:off x="5012308" y="2555735"/>
            <a:ext cx="3592735" cy="76146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100"/>
              <a:buChar char="•"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7" name="Google Shape;187;p24"/>
          <p:cNvSpPr/>
          <p:nvPr>
            <p:ph idx="5" type="body"/>
          </p:nvPr>
        </p:nvSpPr>
        <p:spPr>
          <a:xfrm>
            <a:off x="5012308" y="3438022"/>
            <a:ext cx="3592735" cy="121151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b="1" sz="1400">
                <a:solidFill>
                  <a:schemeClr val="accen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8" name="Google Shape;188;p24"/>
          <p:cNvSpPr txBox="1"/>
          <p:nvPr>
            <p:ph idx="6" type="body"/>
          </p:nvPr>
        </p:nvSpPr>
        <p:spPr>
          <a:xfrm>
            <a:off x="5012308" y="3888071"/>
            <a:ext cx="3592735" cy="76146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100"/>
              <a:buChar char="•"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189" name="Google Shape;189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88155" y="367229"/>
            <a:ext cx="2644123" cy="22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041" y="200817"/>
            <a:ext cx="941805" cy="469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Статистика">
  <p:cSld name="1_Статистика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0" type="dt"/>
          </p:nvPr>
        </p:nvSpPr>
        <p:spPr>
          <a:xfrm>
            <a:off x="229792" y="4767272"/>
            <a:ext cx="78574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3" name="Google Shape;193;p25"/>
          <p:cNvSpPr txBox="1"/>
          <p:nvPr>
            <p:ph idx="11" type="ftr"/>
          </p:nvPr>
        </p:nvSpPr>
        <p:spPr>
          <a:xfrm>
            <a:off x="1094678" y="4767272"/>
            <a:ext cx="718108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4" name="Google Shape;194;p25"/>
          <p:cNvSpPr txBox="1"/>
          <p:nvPr>
            <p:ph idx="12" type="sldNum"/>
          </p:nvPr>
        </p:nvSpPr>
        <p:spPr>
          <a:xfrm>
            <a:off x="8560130" y="4767269"/>
            <a:ext cx="419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95" name="Google Shape;195;p25"/>
          <p:cNvSpPr txBox="1"/>
          <p:nvPr>
            <p:ph type="title"/>
          </p:nvPr>
        </p:nvSpPr>
        <p:spPr>
          <a:xfrm>
            <a:off x="1495727" y="315920"/>
            <a:ext cx="7397051" cy="28210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6" name="Google Shape;196;p25"/>
          <p:cNvSpPr/>
          <p:nvPr>
            <p:ph idx="1" type="body"/>
          </p:nvPr>
        </p:nvSpPr>
        <p:spPr>
          <a:xfrm>
            <a:off x="5012308" y="762000"/>
            <a:ext cx="3592735" cy="76627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b="1" sz="1400">
                <a:solidFill>
                  <a:schemeClr val="accen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7" name="Google Shape;197;p25"/>
          <p:cNvSpPr txBox="1"/>
          <p:nvPr>
            <p:ph idx="2" type="body"/>
          </p:nvPr>
        </p:nvSpPr>
        <p:spPr>
          <a:xfrm>
            <a:off x="5012308" y="1046653"/>
            <a:ext cx="3592735" cy="48162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100"/>
              <a:buChar char="•"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8" name="Google Shape;198;p25"/>
          <p:cNvSpPr/>
          <p:nvPr>
            <p:ph idx="3" type="body"/>
          </p:nvPr>
        </p:nvSpPr>
        <p:spPr>
          <a:xfrm>
            <a:off x="5012308" y="1713421"/>
            <a:ext cx="3592735" cy="76627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37BED"/>
              </a:buClr>
              <a:buSzPts val="1400"/>
              <a:buChar char="•"/>
              <a:defRPr b="1" sz="1400">
                <a:solidFill>
                  <a:srgbClr val="B37BED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9" name="Google Shape;199;p25"/>
          <p:cNvSpPr txBox="1"/>
          <p:nvPr>
            <p:ph idx="4" type="body"/>
          </p:nvPr>
        </p:nvSpPr>
        <p:spPr>
          <a:xfrm>
            <a:off x="5012308" y="1998074"/>
            <a:ext cx="3592735" cy="48162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100"/>
              <a:buChar char="•"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0" name="Google Shape;200;p25"/>
          <p:cNvSpPr/>
          <p:nvPr>
            <p:ph idx="5" type="body"/>
          </p:nvPr>
        </p:nvSpPr>
        <p:spPr>
          <a:xfrm>
            <a:off x="5012308" y="2664842"/>
            <a:ext cx="3592735" cy="76627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•"/>
              <a:defRPr b="1" sz="1400">
                <a:solidFill>
                  <a:schemeClr val="accent4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1" name="Google Shape;201;p25"/>
          <p:cNvSpPr txBox="1"/>
          <p:nvPr>
            <p:ph idx="6" type="body"/>
          </p:nvPr>
        </p:nvSpPr>
        <p:spPr>
          <a:xfrm>
            <a:off x="5012308" y="2949494"/>
            <a:ext cx="3592735" cy="48162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100"/>
              <a:buChar char="•"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2" name="Google Shape;202;p25"/>
          <p:cNvSpPr/>
          <p:nvPr>
            <p:ph idx="7" type="body"/>
          </p:nvPr>
        </p:nvSpPr>
        <p:spPr>
          <a:xfrm>
            <a:off x="5012308" y="3616263"/>
            <a:ext cx="3592735" cy="76627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b="1" sz="1400">
                <a:solidFill>
                  <a:schemeClr val="accen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3" name="Google Shape;203;p25"/>
          <p:cNvSpPr txBox="1"/>
          <p:nvPr>
            <p:ph idx="8" type="body"/>
          </p:nvPr>
        </p:nvSpPr>
        <p:spPr>
          <a:xfrm>
            <a:off x="5012308" y="3900916"/>
            <a:ext cx="3592735" cy="48162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100"/>
              <a:buChar char="•"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204" name="Google Shape;20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88155" y="367229"/>
            <a:ext cx="2644123" cy="22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041" y="200817"/>
            <a:ext cx="941805" cy="469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татистика">
  <p:cSld name="2_Статистика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/>
          <p:nvPr>
            <p:ph idx="10" type="dt"/>
          </p:nvPr>
        </p:nvSpPr>
        <p:spPr>
          <a:xfrm>
            <a:off x="229792" y="4767272"/>
            <a:ext cx="78574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8" name="Google Shape;208;p26"/>
          <p:cNvSpPr txBox="1"/>
          <p:nvPr>
            <p:ph idx="11" type="ftr"/>
          </p:nvPr>
        </p:nvSpPr>
        <p:spPr>
          <a:xfrm>
            <a:off x="1094678" y="4767272"/>
            <a:ext cx="718108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9" name="Google Shape;209;p26"/>
          <p:cNvSpPr txBox="1"/>
          <p:nvPr>
            <p:ph idx="12" type="sldNum"/>
          </p:nvPr>
        </p:nvSpPr>
        <p:spPr>
          <a:xfrm>
            <a:off x="8560130" y="4767269"/>
            <a:ext cx="419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10" name="Google Shape;210;p26"/>
          <p:cNvSpPr txBox="1"/>
          <p:nvPr>
            <p:ph type="title"/>
          </p:nvPr>
        </p:nvSpPr>
        <p:spPr>
          <a:xfrm>
            <a:off x="1495727" y="315920"/>
            <a:ext cx="7397051" cy="28210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1" name="Google Shape;211;p26"/>
          <p:cNvSpPr/>
          <p:nvPr>
            <p:ph idx="1" type="body"/>
          </p:nvPr>
        </p:nvSpPr>
        <p:spPr>
          <a:xfrm>
            <a:off x="5012308" y="762000"/>
            <a:ext cx="3592735" cy="76627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b="1" sz="1400">
                <a:solidFill>
                  <a:schemeClr val="accen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2" name="Google Shape;212;p26"/>
          <p:cNvSpPr txBox="1"/>
          <p:nvPr>
            <p:ph idx="2" type="body"/>
          </p:nvPr>
        </p:nvSpPr>
        <p:spPr>
          <a:xfrm>
            <a:off x="5012308" y="1046653"/>
            <a:ext cx="3592735" cy="48162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100"/>
              <a:buChar char="•"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3" name="Google Shape;213;p26"/>
          <p:cNvSpPr/>
          <p:nvPr>
            <p:ph idx="3" type="body"/>
          </p:nvPr>
        </p:nvSpPr>
        <p:spPr>
          <a:xfrm>
            <a:off x="5012308" y="1713421"/>
            <a:ext cx="3592735" cy="76627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37BED"/>
              </a:buClr>
              <a:buSzPts val="1400"/>
              <a:buChar char="•"/>
              <a:defRPr b="1" sz="1400">
                <a:solidFill>
                  <a:srgbClr val="B37BED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4" name="Google Shape;214;p26"/>
          <p:cNvSpPr txBox="1"/>
          <p:nvPr>
            <p:ph idx="4" type="body"/>
          </p:nvPr>
        </p:nvSpPr>
        <p:spPr>
          <a:xfrm>
            <a:off x="5012308" y="1998074"/>
            <a:ext cx="3592735" cy="48162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100"/>
              <a:buChar char="•"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5" name="Google Shape;215;p26"/>
          <p:cNvSpPr/>
          <p:nvPr>
            <p:ph idx="5" type="body"/>
          </p:nvPr>
        </p:nvSpPr>
        <p:spPr>
          <a:xfrm>
            <a:off x="5012308" y="2664842"/>
            <a:ext cx="3592735" cy="76627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•"/>
              <a:defRPr b="1" sz="1400">
                <a:solidFill>
                  <a:schemeClr val="accent4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6" name="Google Shape;216;p26"/>
          <p:cNvSpPr txBox="1"/>
          <p:nvPr>
            <p:ph idx="6" type="body"/>
          </p:nvPr>
        </p:nvSpPr>
        <p:spPr>
          <a:xfrm>
            <a:off x="5012308" y="2949494"/>
            <a:ext cx="3592735" cy="48162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100"/>
              <a:buChar char="•"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7" name="Google Shape;217;p26"/>
          <p:cNvSpPr/>
          <p:nvPr>
            <p:ph idx="7" type="body"/>
          </p:nvPr>
        </p:nvSpPr>
        <p:spPr>
          <a:xfrm>
            <a:off x="5012308" y="3616263"/>
            <a:ext cx="3592735" cy="76627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b="1" sz="1400">
                <a:solidFill>
                  <a:schemeClr val="accen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8" name="Google Shape;218;p26"/>
          <p:cNvSpPr txBox="1"/>
          <p:nvPr>
            <p:ph idx="8" type="body"/>
          </p:nvPr>
        </p:nvSpPr>
        <p:spPr>
          <a:xfrm>
            <a:off x="5012308" y="3900916"/>
            <a:ext cx="3592735" cy="48162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100"/>
              <a:buChar char="•"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219" name="Google Shape;21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88155" y="367229"/>
            <a:ext cx="2644123" cy="22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041" y="200817"/>
            <a:ext cx="941805" cy="469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емо_1">
  <p:cSld name="Демо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/>
          <p:nvPr>
            <p:ph idx="2" type="pic"/>
          </p:nvPr>
        </p:nvSpPr>
        <p:spPr>
          <a:xfrm>
            <a:off x="3122205" y="948359"/>
            <a:ext cx="2899591" cy="1827283"/>
          </a:xfrm>
          <a:prstGeom prst="rect">
            <a:avLst/>
          </a:prstGeom>
          <a:noFill/>
          <a:ln>
            <a:noFill/>
          </a:ln>
        </p:spPr>
      </p:sp>
      <p:sp>
        <p:nvSpPr>
          <p:cNvPr id="223" name="Google Shape;223;p27"/>
          <p:cNvSpPr txBox="1"/>
          <p:nvPr>
            <p:ph idx="10" type="dt"/>
          </p:nvPr>
        </p:nvSpPr>
        <p:spPr>
          <a:xfrm>
            <a:off x="229792" y="4767272"/>
            <a:ext cx="78574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4" name="Google Shape;224;p27"/>
          <p:cNvSpPr txBox="1"/>
          <p:nvPr>
            <p:ph idx="11" type="ftr"/>
          </p:nvPr>
        </p:nvSpPr>
        <p:spPr>
          <a:xfrm>
            <a:off x="1094678" y="4767272"/>
            <a:ext cx="718108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5" name="Google Shape;225;p27"/>
          <p:cNvSpPr txBox="1"/>
          <p:nvPr>
            <p:ph idx="12" type="sldNum"/>
          </p:nvPr>
        </p:nvSpPr>
        <p:spPr>
          <a:xfrm>
            <a:off x="8560130" y="4767269"/>
            <a:ext cx="419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26" name="Google Shape;226;p27"/>
          <p:cNvSpPr txBox="1"/>
          <p:nvPr>
            <p:ph type="title"/>
          </p:nvPr>
        </p:nvSpPr>
        <p:spPr>
          <a:xfrm>
            <a:off x="1495727" y="315920"/>
            <a:ext cx="7397051" cy="28210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7" name="Google Shape;227;p27"/>
          <p:cNvSpPr txBox="1"/>
          <p:nvPr>
            <p:ph idx="1" type="body"/>
          </p:nvPr>
        </p:nvSpPr>
        <p:spPr>
          <a:xfrm>
            <a:off x="259556" y="3492062"/>
            <a:ext cx="2720126" cy="11585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8" name="Google Shape;228;p27"/>
          <p:cNvSpPr txBox="1"/>
          <p:nvPr>
            <p:ph idx="3" type="body"/>
          </p:nvPr>
        </p:nvSpPr>
        <p:spPr>
          <a:xfrm>
            <a:off x="3180377" y="3492062"/>
            <a:ext cx="2720126" cy="11585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9" name="Google Shape;229;p27"/>
          <p:cNvSpPr txBox="1"/>
          <p:nvPr>
            <p:ph idx="4" type="body"/>
          </p:nvPr>
        </p:nvSpPr>
        <p:spPr>
          <a:xfrm>
            <a:off x="6172652" y="3492062"/>
            <a:ext cx="2720126" cy="11585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230" name="Google Shape;230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88155" y="367229"/>
            <a:ext cx="2644123" cy="22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041" y="200817"/>
            <a:ext cx="941805" cy="469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Демо_1">
  <p:cSld name="1_Демо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/>
          <p:nvPr/>
        </p:nvSpPr>
        <p:spPr>
          <a:xfrm flipH="1" rot="10800000">
            <a:off x="0" y="3243311"/>
            <a:ext cx="3998217" cy="508878"/>
          </a:xfrm>
          <a:prstGeom prst="rect">
            <a:avLst/>
          </a:prstGeom>
          <a:solidFill>
            <a:schemeClr val="lt1">
              <a:alpha val="9411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p28"/>
          <p:cNvSpPr txBox="1"/>
          <p:nvPr>
            <p:ph idx="10" type="dt"/>
          </p:nvPr>
        </p:nvSpPr>
        <p:spPr>
          <a:xfrm>
            <a:off x="229792" y="4767272"/>
            <a:ext cx="78574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5" name="Google Shape;235;p28"/>
          <p:cNvSpPr txBox="1"/>
          <p:nvPr>
            <p:ph idx="11" type="ftr"/>
          </p:nvPr>
        </p:nvSpPr>
        <p:spPr>
          <a:xfrm>
            <a:off x="1094678" y="4767272"/>
            <a:ext cx="718108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6" name="Google Shape;236;p28"/>
          <p:cNvSpPr txBox="1"/>
          <p:nvPr>
            <p:ph idx="12" type="sldNum"/>
          </p:nvPr>
        </p:nvSpPr>
        <p:spPr>
          <a:xfrm>
            <a:off x="8560130" y="4767269"/>
            <a:ext cx="419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37" name="Google Shape;237;p28"/>
          <p:cNvSpPr txBox="1"/>
          <p:nvPr>
            <p:ph type="title"/>
          </p:nvPr>
        </p:nvSpPr>
        <p:spPr>
          <a:xfrm>
            <a:off x="1495727" y="315920"/>
            <a:ext cx="7397051" cy="28210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8" name="Google Shape;238;p28"/>
          <p:cNvSpPr txBox="1"/>
          <p:nvPr>
            <p:ph idx="1" type="body"/>
          </p:nvPr>
        </p:nvSpPr>
        <p:spPr>
          <a:xfrm>
            <a:off x="907982" y="3243338"/>
            <a:ext cx="3091265" cy="12091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9" name="Google Shape;239;p28"/>
          <p:cNvSpPr txBox="1"/>
          <p:nvPr>
            <p:ph idx="2" type="body"/>
          </p:nvPr>
        </p:nvSpPr>
        <p:spPr>
          <a:xfrm>
            <a:off x="5143463" y="3243338"/>
            <a:ext cx="3091265" cy="12091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0" name="Google Shape;240;p28"/>
          <p:cNvSpPr/>
          <p:nvPr>
            <p:ph idx="3" type="pic"/>
          </p:nvPr>
        </p:nvSpPr>
        <p:spPr>
          <a:xfrm>
            <a:off x="907982" y="1183499"/>
            <a:ext cx="3091266" cy="1712981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28"/>
          <p:cNvSpPr/>
          <p:nvPr>
            <p:ph idx="4" type="pic"/>
          </p:nvPr>
        </p:nvSpPr>
        <p:spPr>
          <a:xfrm>
            <a:off x="5141655" y="1183499"/>
            <a:ext cx="3091266" cy="1712981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28"/>
          <p:cNvSpPr/>
          <p:nvPr/>
        </p:nvSpPr>
        <p:spPr>
          <a:xfrm flipH="1" rot="10800000">
            <a:off x="5146622" y="3243311"/>
            <a:ext cx="3998217" cy="508878"/>
          </a:xfrm>
          <a:prstGeom prst="rect">
            <a:avLst/>
          </a:prstGeom>
          <a:solidFill>
            <a:schemeClr val="lt1">
              <a:alpha val="9411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3" name="Google Shape;243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88155" y="367229"/>
            <a:ext cx="2644123" cy="22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041" y="200817"/>
            <a:ext cx="941805" cy="469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Демо_1">
  <p:cSld name="2_Демо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/>
          <p:nvPr>
            <p:ph idx="2" type="pic"/>
          </p:nvPr>
        </p:nvSpPr>
        <p:spPr>
          <a:xfrm>
            <a:off x="3757404" y="926936"/>
            <a:ext cx="1629191" cy="3452023"/>
          </a:xfrm>
          <a:prstGeom prst="roundRect">
            <a:avLst>
              <a:gd fmla="val 12528" name="adj"/>
            </a:avLst>
          </a:prstGeom>
          <a:noFill/>
          <a:ln>
            <a:noFill/>
          </a:ln>
        </p:spPr>
      </p:sp>
      <p:sp>
        <p:nvSpPr>
          <p:cNvPr id="247" name="Google Shape;247;p29"/>
          <p:cNvSpPr/>
          <p:nvPr>
            <p:ph idx="1" type="body"/>
          </p:nvPr>
        </p:nvSpPr>
        <p:spPr>
          <a:xfrm>
            <a:off x="267262" y="1230962"/>
            <a:ext cx="2859698" cy="76627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b="1" sz="1400">
                <a:solidFill>
                  <a:schemeClr val="accen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8" name="Google Shape;248;p29"/>
          <p:cNvSpPr txBox="1"/>
          <p:nvPr>
            <p:ph idx="3" type="body"/>
          </p:nvPr>
        </p:nvSpPr>
        <p:spPr>
          <a:xfrm>
            <a:off x="267262" y="1515615"/>
            <a:ext cx="2859698" cy="9679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100"/>
              <a:buChar char="•"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9" name="Google Shape;249;p29"/>
          <p:cNvSpPr/>
          <p:nvPr>
            <p:ph idx="4" type="body"/>
          </p:nvPr>
        </p:nvSpPr>
        <p:spPr>
          <a:xfrm>
            <a:off x="6030016" y="1230962"/>
            <a:ext cx="2859698" cy="76627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5D2F9"/>
              </a:buClr>
              <a:buSzPts val="1400"/>
              <a:buChar char="•"/>
              <a:defRPr b="1" sz="1400">
                <a:solidFill>
                  <a:srgbClr val="E5D2F9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0" name="Google Shape;250;p29"/>
          <p:cNvSpPr txBox="1"/>
          <p:nvPr>
            <p:ph idx="5" type="body"/>
          </p:nvPr>
        </p:nvSpPr>
        <p:spPr>
          <a:xfrm>
            <a:off x="6030016" y="1515615"/>
            <a:ext cx="2859698" cy="9679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100"/>
              <a:buChar char="•"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1" name="Google Shape;251;p29"/>
          <p:cNvSpPr/>
          <p:nvPr>
            <p:ph idx="6" type="body"/>
          </p:nvPr>
        </p:nvSpPr>
        <p:spPr>
          <a:xfrm>
            <a:off x="267262" y="2898449"/>
            <a:ext cx="2859698" cy="76627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•"/>
              <a:defRPr b="1" sz="1400">
                <a:solidFill>
                  <a:schemeClr val="accent4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2" name="Google Shape;252;p29"/>
          <p:cNvSpPr txBox="1"/>
          <p:nvPr>
            <p:ph idx="7" type="body"/>
          </p:nvPr>
        </p:nvSpPr>
        <p:spPr>
          <a:xfrm>
            <a:off x="267262" y="3183101"/>
            <a:ext cx="2859698" cy="9679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100"/>
              <a:buChar char="•"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3" name="Google Shape;253;p29"/>
          <p:cNvSpPr/>
          <p:nvPr>
            <p:ph idx="8" type="body"/>
          </p:nvPr>
        </p:nvSpPr>
        <p:spPr>
          <a:xfrm>
            <a:off x="6030016" y="2898449"/>
            <a:ext cx="2859698" cy="76627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b="1" sz="1400">
                <a:solidFill>
                  <a:schemeClr val="accent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4" name="Google Shape;254;p29"/>
          <p:cNvSpPr txBox="1"/>
          <p:nvPr>
            <p:ph idx="9" type="body"/>
          </p:nvPr>
        </p:nvSpPr>
        <p:spPr>
          <a:xfrm>
            <a:off x="6030016" y="3183101"/>
            <a:ext cx="2859698" cy="9679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100"/>
              <a:buChar char="•"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255" name="Google Shape;255;p29"/>
          <p:cNvCxnSpPr/>
          <p:nvPr/>
        </p:nvCxnSpPr>
        <p:spPr>
          <a:xfrm>
            <a:off x="3183521" y="1402810"/>
            <a:ext cx="515024" cy="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6" name="Google Shape;256;p29"/>
          <p:cNvCxnSpPr/>
          <p:nvPr/>
        </p:nvCxnSpPr>
        <p:spPr>
          <a:xfrm>
            <a:off x="3183521" y="3070973"/>
            <a:ext cx="515024" cy="0"/>
          </a:xfrm>
          <a:prstGeom prst="straightConnector1">
            <a:avLst/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7" name="Google Shape;257;p29"/>
          <p:cNvCxnSpPr/>
          <p:nvPr/>
        </p:nvCxnSpPr>
        <p:spPr>
          <a:xfrm>
            <a:off x="5437937" y="1402810"/>
            <a:ext cx="515024" cy="0"/>
          </a:xfrm>
          <a:prstGeom prst="straightConnector1">
            <a:avLst/>
          </a:prstGeom>
          <a:noFill/>
          <a:ln cap="flat" cmpd="sng" w="25400">
            <a:solidFill>
              <a:srgbClr val="E5D2F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8" name="Google Shape;258;p29"/>
          <p:cNvCxnSpPr/>
          <p:nvPr/>
        </p:nvCxnSpPr>
        <p:spPr>
          <a:xfrm>
            <a:off x="5437937" y="3070973"/>
            <a:ext cx="515024" cy="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9" name="Google Shape;259;p29"/>
          <p:cNvSpPr txBox="1"/>
          <p:nvPr>
            <p:ph type="title"/>
          </p:nvPr>
        </p:nvSpPr>
        <p:spPr>
          <a:xfrm>
            <a:off x="1495727" y="315920"/>
            <a:ext cx="7397051" cy="28210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0" name="Google Shape;260;p29"/>
          <p:cNvSpPr txBox="1"/>
          <p:nvPr>
            <p:ph idx="10" type="dt"/>
          </p:nvPr>
        </p:nvSpPr>
        <p:spPr>
          <a:xfrm>
            <a:off x="229792" y="4767272"/>
            <a:ext cx="78574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1" name="Google Shape;261;p29"/>
          <p:cNvSpPr txBox="1"/>
          <p:nvPr>
            <p:ph idx="11" type="ftr"/>
          </p:nvPr>
        </p:nvSpPr>
        <p:spPr>
          <a:xfrm>
            <a:off x="1094678" y="4767272"/>
            <a:ext cx="718108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2" name="Google Shape;262;p29"/>
          <p:cNvSpPr txBox="1"/>
          <p:nvPr>
            <p:ph idx="12" type="sldNum"/>
          </p:nvPr>
        </p:nvSpPr>
        <p:spPr>
          <a:xfrm>
            <a:off x="8560130" y="4767269"/>
            <a:ext cx="419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63" name="Google Shape;263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88155" y="367229"/>
            <a:ext cx="2644123" cy="22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041" y="200817"/>
            <a:ext cx="941805" cy="469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>
  <p:cSld name="Заголовок и объект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0"/>
          <p:cNvSpPr txBox="1"/>
          <p:nvPr>
            <p:ph idx="1" type="body"/>
          </p:nvPr>
        </p:nvSpPr>
        <p:spPr>
          <a:xfrm>
            <a:off x="236544" y="762133"/>
            <a:ext cx="8670922" cy="387059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100"/>
              <a:buChar char="•"/>
              <a:defRPr>
                <a:solidFill>
                  <a:srgbClr val="F2F2F2"/>
                </a:solidFill>
              </a:defRPr>
            </a:lvl1pPr>
            <a:lvl2pPr indent="-2921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000"/>
              <a:buChar char="•"/>
              <a:defRPr>
                <a:solidFill>
                  <a:srgbClr val="F2F2F2"/>
                </a:solidFill>
              </a:defRPr>
            </a:lvl2pPr>
            <a:lvl3pPr indent="-27305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700"/>
              <a:buChar char="•"/>
              <a:defRPr>
                <a:solidFill>
                  <a:srgbClr val="F2F2F2"/>
                </a:solidFill>
              </a:defRPr>
            </a:lvl3pPr>
            <a:lvl4pPr indent="-27305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700"/>
              <a:buChar char="•"/>
              <a:defRPr>
                <a:solidFill>
                  <a:srgbClr val="F2F2F2"/>
                </a:solidFill>
              </a:defRPr>
            </a:lvl4pPr>
            <a:lvl5pPr indent="-27305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700"/>
              <a:buChar char="•"/>
              <a:defRPr>
                <a:solidFill>
                  <a:srgbClr val="F2F2F2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7" name="Google Shape;267;p30"/>
          <p:cNvSpPr txBox="1"/>
          <p:nvPr>
            <p:ph idx="10" type="dt"/>
          </p:nvPr>
        </p:nvSpPr>
        <p:spPr>
          <a:xfrm>
            <a:off x="229792" y="4767272"/>
            <a:ext cx="78574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0"/>
          <p:cNvSpPr txBox="1"/>
          <p:nvPr>
            <p:ph idx="11" type="ftr"/>
          </p:nvPr>
        </p:nvSpPr>
        <p:spPr>
          <a:xfrm>
            <a:off x="1094678" y="4767272"/>
            <a:ext cx="718108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9" name="Google Shape;269;p30"/>
          <p:cNvSpPr txBox="1"/>
          <p:nvPr>
            <p:ph idx="12" type="sldNum"/>
          </p:nvPr>
        </p:nvSpPr>
        <p:spPr>
          <a:xfrm>
            <a:off x="8560130" y="4767269"/>
            <a:ext cx="419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70" name="Google Shape;270;p30"/>
          <p:cNvSpPr txBox="1"/>
          <p:nvPr>
            <p:ph type="title"/>
          </p:nvPr>
        </p:nvSpPr>
        <p:spPr>
          <a:xfrm>
            <a:off x="1495727" y="315920"/>
            <a:ext cx="7397051" cy="28210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Montserrat"/>
              <a:buNone/>
              <a:defRPr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271" name="Google Shape;271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88155" y="367229"/>
            <a:ext cx="2644123" cy="22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041" y="200817"/>
            <a:ext cx="941805" cy="469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>
  <p:cSld name="Два объекта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/>
          <p:nvPr>
            <p:ph idx="1" type="body"/>
          </p:nvPr>
        </p:nvSpPr>
        <p:spPr>
          <a:xfrm>
            <a:off x="236540" y="762001"/>
            <a:ext cx="4278313" cy="388858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5" name="Google Shape;275;p31"/>
          <p:cNvSpPr txBox="1"/>
          <p:nvPr>
            <p:ph idx="2" type="body"/>
          </p:nvPr>
        </p:nvSpPr>
        <p:spPr>
          <a:xfrm>
            <a:off x="4629155" y="762001"/>
            <a:ext cx="4252855" cy="388858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6" name="Google Shape;276;p31"/>
          <p:cNvSpPr txBox="1"/>
          <p:nvPr>
            <p:ph idx="10" type="dt"/>
          </p:nvPr>
        </p:nvSpPr>
        <p:spPr>
          <a:xfrm>
            <a:off x="229792" y="4767272"/>
            <a:ext cx="78574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1"/>
          <p:cNvSpPr txBox="1"/>
          <p:nvPr>
            <p:ph idx="11" type="ftr"/>
          </p:nvPr>
        </p:nvSpPr>
        <p:spPr>
          <a:xfrm>
            <a:off x="1094678" y="4767272"/>
            <a:ext cx="718108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8" name="Google Shape;278;p31"/>
          <p:cNvSpPr txBox="1"/>
          <p:nvPr>
            <p:ph idx="12" type="sldNum"/>
          </p:nvPr>
        </p:nvSpPr>
        <p:spPr>
          <a:xfrm>
            <a:off x="8560130" y="4767269"/>
            <a:ext cx="419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79" name="Google Shape;279;p31"/>
          <p:cNvSpPr txBox="1"/>
          <p:nvPr>
            <p:ph type="title"/>
          </p:nvPr>
        </p:nvSpPr>
        <p:spPr>
          <a:xfrm>
            <a:off x="1495727" y="315920"/>
            <a:ext cx="7397051" cy="28210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280" name="Google Shape;28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88155" y="367229"/>
            <a:ext cx="2644123" cy="22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041" y="200817"/>
            <a:ext cx="941805" cy="469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>
  <p:cSld name="Сравнение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/>
          <p:nvPr>
            <p:ph idx="1" type="body"/>
          </p:nvPr>
        </p:nvSpPr>
        <p:spPr>
          <a:xfrm>
            <a:off x="236540" y="761570"/>
            <a:ext cx="4261645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b="1" sz="1100"/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900"/>
              <a:buNone/>
              <a:defRPr b="1" sz="900"/>
            </a:lvl2pPr>
            <a:lvl3pPr indent="-2286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900"/>
              <a:buNone/>
              <a:defRPr b="1" sz="900"/>
            </a:lvl3pPr>
            <a:lvl4pPr indent="-2286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800"/>
              <a:buNone/>
              <a:defRPr b="1" sz="800"/>
            </a:lvl4pPr>
            <a:lvl5pPr indent="-2286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800"/>
              <a:buNone/>
              <a:defRPr b="1" sz="800"/>
            </a:lvl5pPr>
            <a:lvl6pPr indent="-2286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284" name="Google Shape;284;p32"/>
          <p:cNvSpPr txBox="1"/>
          <p:nvPr>
            <p:ph idx="2" type="body"/>
          </p:nvPr>
        </p:nvSpPr>
        <p:spPr>
          <a:xfrm>
            <a:off x="262001" y="1198961"/>
            <a:ext cx="4236188" cy="345162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85" name="Google Shape;285;p32"/>
          <p:cNvSpPr txBox="1"/>
          <p:nvPr>
            <p:ph idx="3" type="body"/>
          </p:nvPr>
        </p:nvSpPr>
        <p:spPr>
          <a:xfrm>
            <a:off x="4629154" y="761570"/>
            <a:ext cx="4263631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b="1" sz="1100"/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900"/>
              <a:buNone/>
              <a:defRPr b="1" sz="900"/>
            </a:lvl2pPr>
            <a:lvl3pPr indent="-2286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900"/>
              <a:buNone/>
              <a:defRPr b="1" sz="900"/>
            </a:lvl3pPr>
            <a:lvl4pPr indent="-2286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800"/>
              <a:buNone/>
              <a:defRPr b="1" sz="800"/>
            </a:lvl4pPr>
            <a:lvl5pPr indent="-2286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800"/>
              <a:buNone/>
              <a:defRPr b="1" sz="800"/>
            </a:lvl5pPr>
            <a:lvl6pPr indent="-2286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286" name="Google Shape;286;p32"/>
          <p:cNvSpPr txBox="1"/>
          <p:nvPr>
            <p:ph idx="4" type="body"/>
          </p:nvPr>
        </p:nvSpPr>
        <p:spPr>
          <a:xfrm>
            <a:off x="4629152" y="1198961"/>
            <a:ext cx="4252855" cy="345162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87" name="Google Shape;287;p32"/>
          <p:cNvSpPr txBox="1"/>
          <p:nvPr>
            <p:ph idx="10" type="dt"/>
          </p:nvPr>
        </p:nvSpPr>
        <p:spPr>
          <a:xfrm>
            <a:off x="229792" y="4767272"/>
            <a:ext cx="78574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32"/>
          <p:cNvSpPr txBox="1"/>
          <p:nvPr>
            <p:ph idx="11" type="ftr"/>
          </p:nvPr>
        </p:nvSpPr>
        <p:spPr>
          <a:xfrm>
            <a:off x="1094678" y="4767272"/>
            <a:ext cx="718108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32"/>
          <p:cNvSpPr txBox="1"/>
          <p:nvPr>
            <p:ph idx="12" type="sldNum"/>
          </p:nvPr>
        </p:nvSpPr>
        <p:spPr>
          <a:xfrm>
            <a:off x="8560130" y="4767269"/>
            <a:ext cx="419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90" name="Google Shape;290;p32"/>
          <p:cNvSpPr txBox="1"/>
          <p:nvPr>
            <p:ph type="title"/>
          </p:nvPr>
        </p:nvSpPr>
        <p:spPr>
          <a:xfrm>
            <a:off x="1495727" y="315920"/>
            <a:ext cx="7397051" cy="28210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291" name="Google Shape;291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88155" y="367229"/>
            <a:ext cx="2644123" cy="22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041" y="200817"/>
            <a:ext cx="941805" cy="469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"/>
          <p:cNvSpPr txBox="1"/>
          <p:nvPr>
            <p:ph idx="10" type="dt"/>
          </p:nvPr>
        </p:nvSpPr>
        <p:spPr>
          <a:xfrm>
            <a:off x="229792" y="4767272"/>
            <a:ext cx="78574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33"/>
          <p:cNvSpPr txBox="1"/>
          <p:nvPr>
            <p:ph idx="11" type="ftr"/>
          </p:nvPr>
        </p:nvSpPr>
        <p:spPr>
          <a:xfrm>
            <a:off x="1094678" y="4767272"/>
            <a:ext cx="718108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6" name="Google Shape;296;p33"/>
          <p:cNvSpPr txBox="1"/>
          <p:nvPr>
            <p:ph idx="12" type="sldNum"/>
          </p:nvPr>
        </p:nvSpPr>
        <p:spPr>
          <a:xfrm>
            <a:off x="8560130" y="4767269"/>
            <a:ext cx="419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97" name="Google Shape;297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88155" y="367229"/>
            <a:ext cx="2644123" cy="22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041" y="200817"/>
            <a:ext cx="941805" cy="469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4"/>
          <p:cNvSpPr txBox="1"/>
          <p:nvPr>
            <p:ph type="title"/>
          </p:nvPr>
        </p:nvSpPr>
        <p:spPr>
          <a:xfrm>
            <a:off x="251224" y="761999"/>
            <a:ext cx="3327797" cy="91006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Montserrat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1" name="Google Shape;301;p34"/>
          <p:cNvSpPr txBox="1"/>
          <p:nvPr>
            <p:ph idx="1" type="body"/>
          </p:nvPr>
        </p:nvSpPr>
        <p:spPr>
          <a:xfrm>
            <a:off x="3887396" y="761999"/>
            <a:ext cx="5005385" cy="37871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115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300"/>
              <a:buChar char="•"/>
              <a:defRPr sz="1300"/>
            </a:lvl1pPr>
            <a:lvl2pPr indent="-29845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100"/>
              <a:buChar char="•"/>
              <a:defRPr sz="1100"/>
            </a:lvl2pPr>
            <a:lvl3pPr indent="-28575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900"/>
              <a:buChar char="•"/>
              <a:defRPr sz="900"/>
            </a:lvl5pPr>
            <a:lvl6pPr indent="-28575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302" name="Google Shape;302;p34"/>
          <p:cNvSpPr txBox="1"/>
          <p:nvPr>
            <p:ph idx="2" type="body"/>
          </p:nvPr>
        </p:nvSpPr>
        <p:spPr>
          <a:xfrm>
            <a:off x="251224" y="1821179"/>
            <a:ext cx="3327797" cy="272796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700"/>
              <a:buNone/>
              <a:defRPr sz="700"/>
            </a:lvl2pPr>
            <a:lvl3pPr indent="-2286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600"/>
              <a:buNone/>
              <a:defRPr sz="600"/>
            </a:lvl3pPr>
            <a:lvl4pPr indent="-2286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500"/>
              <a:buNone/>
              <a:defRPr sz="500"/>
            </a:lvl4pPr>
            <a:lvl5pPr indent="-2286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500"/>
              <a:buNone/>
              <a:defRPr sz="500"/>
            </a:lvl5pPr>
            <a:lvl6pPr indent="-2286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303" name="Google Shape;303;p34"/>
          <p:cNvSpPr txBox="1"/>
          <p:nvPr>
            <p:ph idx="10" type="dt"/>
          </p:nvPr>
        </p:nvSpPr>
        <p:spPr>
          <a:xfrm>
            <a:off x="229792" y="4767272"/>
            <a:ext cx="78574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4" name="Google Shape;304;p34"/>
          <p:cNvSpPr txBox="1"/>
          <p:nvPr>
            <p:ph idx="11" type="ftr"/>
          </p:nvPr>
        </p:nvSpPr>
        <p:spPr>
          <a:xfrm>
            <a:off x="1094678" y="4767272"/>
            <a:ext cx="718108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34"/>
          <p:cNvSpPr txBox="1"/>
          <p:nvPr>
            <p:ph idx="12" type="sldNum"/>
          </p:nvPr>
        </p:nvSpPr>
        <p:spPr>
          <a:xfrm>
            <a:off x="8560130" y="4767269"/>
            <a:ext cx="419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06" name="Google Shape;306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88155" y="367229"/>
            <a:ext cx="2644123" cy="22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041" y="200817"/>
            <a:ext cx="941805" cy="469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">
  <p:cSld name="Пустой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88155" y="367229"/>
            <a:ext cx="2644123" cy="22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041" y="200817"/>
            <a:ext cx="941805" cy="469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23" Type="http://schemas.openxmlformats.org/officeDocument/2006/relationships/theme" Target="../theme/theme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D155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495727" y="315920"/>
            <a:ext cx="7397051" cy="28210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Montserrat"/>
              <a:buNone/>
              <a:defRPr b="1" i="0" sz="15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36544" y="762133"/>
            <a:ext cx="8670922" cy="387059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921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73050" lvl="2" marL="13716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73050" lvl="3" marL="18288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73050" lvl="4" marL="22860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9792" y="4767272"/>
            <a:ext cx="78574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094678" y="4767272"/>
            <a:ext cx="718108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560130" y="4767269"/>
            <a:ext cx="419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117">
          <p15:clr>
            <a:srgbClr val="F26B43"/>
          </p15:clr>
        </p15:guide>
        <p15:guide id="2" orient="horz" pos="361">
          <p15:clr>
            <a:srgbClr val="F26B43"/>
          </p15:clr>
        </p15:guide>
        <p15:guide id="3" pos="163">
          <p15:clr>
            <a:srgbClr val="F26B43"/>
          </p15:clr>
        </p15:guide>
        <p15:guide id="4" pos="5602">
          <p15:clr>
            <a:srgbClr val="F26B43"/>
          </p15:clr>
        </p15:guide>
        <p15:guide id="5" orient="horz" pos="187">
          <p15:clr>
            <a:srgbClr val="F26B43"/>
          </p15:clr>
        </p15:guide>
        <p15:guide id="6" orient="horz" pos="3031">
          <p15:clr>
            <a:srgbClr val="F26B43"/>
          </p15:clr>
        </p15:guide>
        <p15:guide id="7" orient="horz" pos="2929">
          <p15:clr>
            <a:srgbClr val="F26B43"/>
          </p15:clr>
        </p15:guide>
        <p15:guide id="8" orient="horz" pos="480">
          <p15:clr>
            <a:srgbClr val="F26B43"/>
          </p15:clr>
        </p15:guide>
        <p15:guide id="9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jpg"/><Relationship Id="rId4" Type="http://schemas.openxmlformats.org/officeDocument/2006/relationships/image" Target="../media/image17.jpg"/><Relationship Id="rId5" Type="http://schemas.openxmlformats.org/officeDocument/2006/relationships/image" Target="../media/image24.jpg"/><Relationship Id="rId6" Type="http://schemas.openxmlformats.org/officeDocument/2006/relationships/image" Target="../media/image2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jpg"/><Relationship Id="rId4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15.png"/><Relationship Id="rId5" Type="http://schemas.openxmlformats.org/officeDocument/2006/relationships/image" Target="../media/image22.png"/><Relationship Id="rId6" Type="http://schemas.openxmlformats.org/officeDocument/2006/relationships/image" Target="../media/image19.png"/><Relationship Id="rId7" Type="http://schemas.openxmlformats.org/officeDocument/2006/relationships/image" Target="../media/image7.png"/><Relationship Id="rId8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/>
          <p:nvPr>
            <p:ph idx="12" type="sldNum"/>
          </p:nvPr>
        </p:nvSpPr>
        <p:spPr>
          <a:xfrm>
            <a:off x="8560130" y="4767269"/>
            <a:ext cx="419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16" name="Google Shape;316;p36"/>
          <p:cNvSpPr txBox="1"/>
          <p:nvPr/>
        </p:nvSpPr>
        <p:spPr>
          <a:xfrm>
            <a:off x="1101750" y="1419600"/>
            <a:ext cx="6940500" cy="26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ru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08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Сервис мониторинга и адаптивного распределения заявок на обслуживание от маломобильных пассажиров</a:t>
            </a:r>
            <a:endParaRPr b="0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257A"/>
              </a:buClr>
              <a:buSzPts val="1800"/>
              <a:buFont typeface="Montserrat"/>
              <a:buNone/>
            </a:pPr>
            <a:r>
              <a:rPr b="1" lang="ru" sz="2800">
                <a:solidFill>
                  <a:srgbClr val="EF257A"/>
                </a:solidFill>
                <a:latin typeface="Montserrat"/>
                <a:ea typeface="Montserrat"/>
                <a:cs typeface="Montserrat"/>
                <a:sym typeface="Montserrat"/>
              </a:rPr>
              <a:t>КОМАНДА: В ТАНДЕМЕ</a:t>
            </a:r>
            <a:endParaRPr b="1" sz="2800">
              <a:solidFill>
                <a:srgbClr val="EF257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" sz="2400" u="sng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метровтандеме.рф</a:t>
            </a:r>
            <a:endParaRPr sz="2800" u="sng">
              <a:solidFill>
                <a:srgbClr val="00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7" name="Google Shape;31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975" y="196106"/>
            <a:ext cx="3275588" cy="8572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8" name="Google Shape;318;p36"/>
          <p:cNvGrpSpPr/>
          <p:nvPr/>
        </p:nvGrpSpPr>
        <p:grpSpPr>
          <a:xfrm>
            <a:off x="4445544" y="294086"/>
            <a:ext cx="4447266" cy="661330"/>
            <a:chOff x="3246547" y="4500903"/>
            <a:chExt cx="2455832" cy="365194"/>
          </a:xfrm>
        </p:grpSpPr>
        <p:pic>
          <p:nvPicPr>
            <p:cNvPr id="319" name="Google Shape;319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246547" y="4506409"/>
              <a:ext cx="1298691" cy="3541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Google Shape;320;p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655489" y="4500903"/>
              <a:ext cx="1046890" cy="3651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1" name="Google Shape;321;p36"/>
          <p:cNvSpPr txBox="1"/>
          <p:nvPr/>
        </p:nvSpPr>
        <p:spPr>
          <a:xfrm>
            <a:off x="3010913" y="4431206"/>
            <a:ext cx="2581650" cy="4387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г. Москва, 2024</a:t>
            </a:r>
            <a:endParaRPr b="0" i="0" sz="25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5"/>
          <p:cNvSpPr txBox="1"/>
          <p:nvPr>
            <p:ph idx="12" type="sldNum"/>
          </p:nvPr>
        </p:nvSpPr>
        <p:spPr>
          <a:xfrm>
            <a:off x="8560130" y="4767269"/>
            <a:ext cx="41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30" name="Google Shape;430;p45"/>
          <p:cNvSpPr txBox="1"/>
          <p:nvPr>
            <p:ph type="title"/>
          </p:nvPr>
        </p:nvSpPr>
        <p:spPr>
          <a:xfrm>
            <a:off x="1495727" y="315919"/>
            <a:ext cx="73971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/>
              <a:t>метровтандеме.рф</a:t>
            </a:r>
            <a:endParaRPr/>
          </a:p>
        </p:txBody>
      </p:sp>
      <p:pic>
        <p:nvPicPr>
          <p:cNvPr id="431" name="Google Shape;43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44003" cy="4848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6"/>
          <p:cNvSpPr txBox="1"/>
          <p:nvPr>
            <p:ph idx="12" type="sldNum"/>
          </p:nvPr>
        </p:nvSpPr>
        <p:spPr>
          <a:xfrm>
            <a:off x="8560130" y="4767269"/>
            <a:ext cx="41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38" name="Google Shape;438;p46"/>
          <p:cNvSpPr txBox="1"/>
          <p:nvPr>
            <p:ph type="title"/>
          </p:nvPr>
        </p:nvSpPr>
        <p:spPr>
          <a:xfrm>
            <a:off x="1495727" y="315919"/>
            <a:ext cx="73971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/>
              <a:t>метровтандеме.рф</a:t>
            </a:r>
            <a:endParaRPr/>
          </a:p>
        </p:txBody>
      </p:sp>
      <p:pic>
        <p:nvPicPr>
          <p:cNvPr id="439" name="Google Shape;43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43997" cy="4848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7"/>
          <p:cNvSpPr txBox="1"/>
          <p:nvPr>
            <p:ph idx="12" type="sldNum"/>
          </p:nvPr>
        </p:nvSpPr>
        <p:spPr>
          <a:xfrm>
            <a:off x="8560130" y="4767269"/>
            <a:ext cx="41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46" name="Google Shape;446;p47"/>
          <p:cNvSpPr txBox="1"/>
          <p:nvPr>
            <p:ph type="title"/>
          </p:nvPr>
        </p:nvSpPr>
        <p:spPr>
          <a:xfrm>
            <a:off x="1495727" y="315919"/>
            <a:ext cx="73971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/>
              <a:t>метровтандеме.рф</a:t>
            </a:r>
            <a:endParaRPr/>
          </a:p>
        </p:txBody>
      </p:sp>
      <p:pic>
        <p:nvPicPr>
          <p:cNvPr id="447" name="Google Shape;44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43997" cy="485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8"/>
          <p:cNvSpPr txBox="1"/>
          <p:nvPr>
            <p:ph idx="12" type="sldNum"/>
          </p:nvPr>
        </p:nvSpPr>
        <p:spPr>
          <a:xfrm>
            <a:off x="8560130" y="4767269"/>
            <a:ext cx="419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54" name="Google Shape;454;p48"/>
          <p:cNvSpPr txBox="1"/>
          <p:nvPr>
            <p:ph type="title"/>
          </p:nvPr>
        </p:nvSpPr>
        <p:spPr>
          <a:xfrm>
            <a:off x="1495727" y="315920"/>
            <a:ext cx="7397100" cy="282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/>
              <a:t>метровтандеме.рф</a:t>
            </a:r>
            <a:endParaRPr/>
          </a:p>
        </p:txBody>
      </p:sp>
      <p:pic>
        <p:nvPicPr>
          <p:cNvPr id="455" name="Google Shape;45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44003" cy="4857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9"/>
          <p:cNvSpPr txBox="1"/>
          <p:nvPr>
            <p:ph idx="12" type="sldNum"/>
          </p:nvPr>
        </p:nvSpPr>
        <p:spPr>
          <a:xfrm>
            <a:off x="8560130" y="4767269"/>
            <a:ext cx="419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62" name="Google Shape;462;p49"/>
          <p:cNvSpPr txBox="1"/>
          <p:nvPr>
            <p:ph type="title"/>
          </p:nvPr>
        </p:nvSpPr>
        <p:spPr>
          <a:xfrm>
            <a:off x="1495727" y="315920"/>
            <a:ext cx="7397100" cy="282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/>
              <a:t>метровтандеме.рф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463" name="Google Shape;46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44003" cy="4857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5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170" l="0" r="0" t="1161"/>
          <a:stretch/>
        </p:blipFill>
        <p:spPr>
          <a:xfrm>
            <a:off x="495559" y="923363"/>
            <a:ext cx="1786275" cy="3784725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70" name="Google Shape;470;p50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1170" l="0" r="0" t="1161"/>
          <a:stretch/>
        </p:blipFill>
        <p:spPr>
          <a:xfrm>
            <a:off x="2617707" y="923363"/>
            <a:ext cx="1786275" cy="378495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71" name="Google Shape;471;p50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1170" l="0" r="0" t="1161"/>
          <a:stretch/>
        </p:blipFill>
        <p:spPr>
          <a:xfrm>
            <a:off x="4739923" y="923363"/>
            <a:ext cx="1786275" cy="378495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72" name="Google Shape;472;p50"/>
          <p:cNvPicPr preferRelativeResize="0"/>
          <p:nvPr>
            <p:ph idx="5" type="pic"/>
          </p:nvPr>
        </p:nvPicPr>
        <p:blipFill rotWithShape="1">
          <a:blip r:embed="rId6">
            <a:alphaModFix/>
          </a:blip>
          <a:srcRect b="1170" l="0" r="0" t="1161"/>
          <a:stretch/>
        </p:blipFill>
        <p:spPr>
          <a:xfrm>
            <a:off x="6862165" y="923363"/>
            <a:ext cx="1786275" cy="378495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473" name="Google Shape;473;p50"/>
          <p:cNvSpPr txBox="1"/>
          <p:nvPr>
            <p:ph idx="12" type="sldNum"/>
          </p:nvPr>
        </p:nvSpPr>
        <p:spPr>
          <a:xfrm>
            <a:off x="8560130" y="4767269"/>
            <a:ext cx="419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74" name="Google Shape;474;p50"/>
          <p:cNvSpPr txBox="1"/>
          <p:nvPr>
            <p:ph type="title"/>
          </p:nvPr>
        </p:nvSpPr>
        <p:spPr>
          <a:xfrm>
            <a:off x="1495727" y="315920"/>
            <a:ext cx="7397100" cy="282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/>
              <a:t>метровтандеме.рф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1"/>
          <p:cNvSpPr txBox="1"/>
          <p:nvPr>
            <p:ph idx="12" type="sldNum"/>
          </p:nvPr>
        </p:nvSpPr>
        <p:spPr>
          <a:xfrm>
            <a:off x="8560130" y="4767269"/>
            <a:ext cx="41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81" name="Google Shape;481;p51"/>
          <p:cNvSpPr txBox="1"/>
          <p:nvPr>
            <p:ph type="title"/>
          </p:nvPr>
        </p:nvSpPr>
        <p:spPr>
          <a:xfrm>
            <a:off x="1495727" y="315919"/>
            <a:ext cx="73971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/>
              <a:t>метровтандеме.рф</a:t>
            </a:r>
            <a:endParaRPr/>
          </a:p>
        </p:txBody>
      </p:sp>
      <p:sp>
        <p:nvSpPr>
          <p:cNvPr id="482" name="Google Shape;482;p51"/>
          <p:cNvSpPr txBox="1"/>
          <p:nvPr/>
        </p:nvSpPr>
        <p:spPr>
          <a:xfrm>
            <a:off x="562275" y="1150256"/>
            <a:ext cx="8019600" cy="28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ru" sz="2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Преимущества:</a:t>
            </a:r>
            <a:endParaRPr sz="22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200"/>
              <a:buFont typeface="Montserrat"/>
              <a:buAutoNum type="arabicPeriod"/>
            </a:pPr>
            <a:r>
              <a:rPr lang="ru" sz="2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Быстрый алгоритм распределения заявок</a:t>
            </a:r>
            <a:endParaRPr sz="22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200"/>
              <a:buFont typeface="Montserrat"/>
              <a:buAutoNum type="arabicPeriod"/>
            </a:pPr>
            <a:r>
              <a:rPr lang="ru" sz="2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Поддержка ночной смены</a:t>
            </a:r>
            <a:endParaRPr sz="22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200"/>
              <a:buFont typeface="Montserrat"/>
              <a:buAutoNum type="arabicPeriod"/>
            </a:pPr>
            <a:r>
              <a:rPr lang="ru" sz="2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Ролевая модель с валидацией на бэкенде</a:t>
            </a:r>
            <a:endParaRPr sz="22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200"/>
              <a:buFont typeface="Montserrat"/>
              <a:buAutoNum type="arabicPeriod"/>
            </a:pPr>
            <a:r>
              <a:rPr lang="ru" sz="2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Поддержка совместного управления</a:t>
            </a:r>
            <a:endParaRPr sz="22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200"/>
              <a:buFont typeface="Montserrat"/>
              <a:buAutoNum type="arabicPeriod"/>
            </a:pPr>
            <a:r>
              <a:rPr lang="ru" sz="2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Безопасность, HTTPs, Spring</a:t>
            </a:r>
            <a:endParaRPr sz="22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200"/>
              <a:buFont typeface="Montserrat"/>
              <a:buAutoNum type="arabicPeriod"/>
            </a:pPr>
            <a:r>
              <a:rPr lang="ru" sz="2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Готовность к промышленной среде</a:t>
            </a:r>
            <a:endParaRPr sz="22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200"/>
              <a:buFont typeface="Montserrat"/>
              <a:buAutoNum type="arabicPeriod"/>
            </a:pPr>
            <a:r>
              <a:rPr lang="ru" sz="2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Понятный горизонтальный интерфейс </a:t>
            </a:r>
            <a:endParaRPr sz="22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2"/>
          <p:cNvSpPr txBox="1"/>
          <p:nvPr>
            <p:ph idx="12" type="sldNum"/>
          </p:nvPr>
        </p:nvSpPr>
        <p:spPr>
          <a:xfrm>
            <a:off x="8560130" y="4767269"/>
            <a:ext cx="419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89" name="Google Shape;489;p52"/>
          <p:cNvSpPr txBox="1"/>
          <p:nvPr>
            <p:ph type="title"/>
          </p:nvPr>
        </p:nvSpPr>
        <p:spPr>
          <a:xfrm>
            <a:off x="1495727" y="315920"/>
            <a:ext cx="7397100" cy="282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/>
              <a:t>метровтандеме.рф</a:t>
            </a:r>
            <a:endParaRPr/>
          </a:p>
        </p:txBody>
      </p:sp>
      <p:sp>
        <p:nvSpPr>
          <p:cNvPr id="490" name="Google Shape;490;p52"/>
          <p:cNvSpPr txBox="1"/>
          <p:nvPr/>
        </p:nvSpPr>
        <p:spPr>
          <a:xfrm>
            <a:off x="873450" y="1271344"/>
            <a:ext cx="7397100" cy="25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b="1" i="0" lang="ru" sz="79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СПАСИБО ЗА ВНИМАНИЕ!</a:t>
            </a:r>
            <a:endParaRPr b="0" i="0" sz="7900" u="none" cap="none" strike="noStrike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7"/>
          <p:cNvSpPr/>
          <p:nvPr/>
        </p:nvSpPr>
        <p:spPr>
          <a:xfrm>
            <a:off x="2588825" y="872675"/>
            <a:ext cx="1713000" cy="2057700"/>
          </a:xfrm>
          <a:prstGeom prst="snip2DiagRect">
            <a:avLst>
              <a:gd fmla="val 0" name="adj1"/>
              <a:gd fmla="val 7966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274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ru" sz="11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ЦАРЮК </a:t>
            </a:r>
            <a:endParaRPr b="1" i="0" sz="11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ru" sz="11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АРТЁМ</a:t>
            </a:r>
            <a:endParaRPr b="1" i="0" sz="11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ru" sz="11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ВЛАДИМИРОВИЧ</a:t>
            </a:r>
            <a:endParaRPr b="1" i="0" sz="11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" name="Google Shape;328;p37"/>
          <p:cNvSpPr/>
          <p:nvPr/>
        </p:nvSpPr>
        <p:spPr>
          <a:xfrm>
            <a:off x="7065900" y="872675"/>
            <a:ext cx="1713000" cy="2057700"/>
          </a:xfrm>
          <a:prstGeom prst="snip2DiagRect">
            <a:avLst>
              <a:gd fmla="val 0" name="adj1"/>
              <a:gd fmla="val 7966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274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ru" sz="11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АНДРЕЕВ</a:t>
            </a:r>
            <a:endParaRPr b="1" i="0" sz="11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ru" sz="11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ЕГОР</a:t>
            </a:r>
            <a:endParaRPr b="1" i="0" sz="11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ru" sz="11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СЕРГЕЕВИЧ</a:t>
            </a:r>
            <a:endParaRPr b="1" i="0" sz="11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" name="Google Shape;329;p37"/>
          <p:cNvSpPr txBox="1"/>
          <p:nvPr>
            <p:ph idx="12" type="sldNum"/>
          </p:nvPr>
        </p:nvSpPr>
        <p:spPr>
          <a:xfrm>
            <a:off x="8560130" y="4767269"/>
            <a:ext cx="419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30" name="Google Shape;330;p3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4848" l="0" r="0" t="14848"/>
          <a:stretch/>
        </p:blipFill>
        <p:spPr>
          <a:xfrm>
            <a:off x="259556" y="872681"/>
            <a:ext cx="2195384" cy="205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7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12535" l="0" r="0" t="12535"/>
          <a:stretch/>
        </p:blipFill>
        <p:spPr>
          <a:xfrm>
            <a:off x="4677356" y="881979"/>
            <a:ext cx="2195381" cy="205823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7"/>
          <p:cNvSpPr txBox="1"/>
          <p:nvPr>
            <p:ph type="title"/>
          </p:nvPr>
        </p:nvSpPr>
        <p:spPr>
          <a:xfrm>
            <a:off x="1381773" y="337340"/>
            <a:ext cx="7397051" cy="28210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Montserrat"/>
              <a:buNone/>
            </a:pPr>
            <a:r>
              <a:rPr lang="ru"/>
              <a:t>Кто мы такие?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p37"/>
          <p:cNvSpPr txBox="1"/>
          <p:nvPr>
            <p:ph idx="1" type="body"/>
          </p:nvPr>
        </p:nvSpPr>
        <p:spPr>
          <a:xfrm>
            <a:off x="2648075" y="1562681"/>
            <a:ext cx="1594500" cy="13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20650" lvl="0" marL="1143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oto Sans Symbols"/>
              <a:buChar char="▪"/>
            </a:pPr>
            <a:r>
              <a:rPr lang="ru" sz="1300">
                <a:solidFill>
                  <a:srgbClr val="999999"/>
                </a:solidFill>
              </a:rPr>
              <a:t>Исполнитель</a:t>
            </a:r>
            <a:endParaRPr sz="1300">
              <a:solidFill>
                <a:srgbClr val="999999"/>
              </a:solidFill>
            </a:endParaRPr>
          </a:p>
          <a:p>
            <a:pPr indent="-120650" lvl="0" marL="1143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ts val="1300"/>
              <a:buChar char="▪"/>
            </a:pPr>
            <a:r>
              <a:rPr lang="ru" sz="1300">
                <a:solidFill>
                  <a:srgbClr val="999999"/>
                </a:solidFill>
              </a:rPr>
              <a:t>Telegram</a:t>
            </a:r>
            <a:endParaRPr sz="13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rPr lang="ru" sz="1300">
                <a:solidFill>
                  <a:srgbClr val="999999"/>
                </a:solidFill>
              </a:rPr>
              <a:t>   @funcid</a:t>
            </a:r>
            <a:endParaRPr sz="1300">
              <a:solidFill>
                <a:srgbClr val="999999"/>
              </a:solidFill>
            </a:endParaRPr>
          </a:p>
          <a:p>
            <a:pPr indent="-120650" lvl="0" marL="1143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oto Sans Symbols"/>
              <a:buChar char="▪"/>
            </a:pPr>
            <a:r>
              <a:rPr lang="ru" sz="1300">
                <a:solidFill>
                  <a:srgbClr val="999999"/>
                </a:solidFill>
              </a:rPr>
              <a:t>Номер телеф.</a:t>
            </a:r>
            <a:endParaRPr sz="13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rPr lang="ru" sz="1300">
                <a:solidFill>
                  <a:srgbClr val="999999"/>
                </a:solidFill>
              </a:rPr>
              <a:t>   +7 903 134 6306</a:t>
            </a:r>
            <a:endParaRPr sz="1300">
              <a:solidFill>
                <a:srgbClr val="999999"/>
              </a:solidFill>
            </a:endParaRPr>
          </a:p>
        </p:txBody>
      </p:sp>
      <p:sp>
        <p:nvSpPr>
          <p:cNvPr id="334" name="Google Shape;334;p37"/>
          <p:cNvSpPr txBox="1"/>
          <p:nvPr>
            <p:ph idx="2" type="body"/>
          </p:nvPr>
        </p:nvSpPr>
        <p:spPr>
          <a:xfrm>
            <a:off x="7125226" y="1562675"/>
            <a:ext cx="1713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20650" lvl="0" marL="1143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oto Sans Symbols"/>
              <a:buChar char="▪"/>
            </a:pPr>
            <a:r>
              <a:rPr lang="ru" sz="1300">
                <a:solidFill>
                  <a:srgbClr val="999999"/>
                </a:solidFill>
              </a:rPr>
              <a:t>Генератор идей</a:t>
            </a:r>
            <a:endParaRPr sz="1300">
              <a:solidFill>
                <a:srgbClr val="999999"/>
              </a:solidFill>
            </a:endParaRPr>
          </a:p>
          <a:p>
            <a:pPr indent="-120650" lvl="0" marL="1143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oto Sans Symbols"/>
              <a:buChar char="▪"/>
            </a:pPr>
            <a:r>
              <a:rPr lang="ru" sz="1300">
                <a:solidFill>
                  <a:srgbClr val="999999"/>
                </a:solidFill>
              </a:rPr>
              <a:t>Telegram</a:t>
            </a:r>
            <a:endParaRPr sz="13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rPr lang="ru" sz="1300">
                <a:solidFill>
                  <a:srgbClr val="999999"/>
                </a:solidFill>
              </a:rPr>
              <a:t>   @NiveisPRO</a:t>
            </a:r>
            <a:endParaRPr sz="1300">
              <a:solidFill>
                <a:srgbClr val="999999"/>
              </a:solidFill>
            </a:endParaRPr>
          </a:p>
          <a:p>
            <a:pPr indent="-120650" lvl="0" marL="1143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oto Sans Symbols"/>
              <a:buChar char="▪"/>
            </a:pPr>
            <a:r>
              <a:rPr lang="ru" sz="1300">
                <a:solidFill>
                  <a:srgbClr val="999999"/>
                </a:solidFill>
              </a:rPr>
              <a:t>Номер телеф.</a:t>
            </a:r>
            <a:endParaRPr sz="13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rPr lang="ru" sz="1300">
                <a:solidFill>
                  <a:srgbClr val="999999"/>
                </a:solidFill>
              </a:rPr>
              <a:t>   +7 991 162 7130</a:t>
            </a:r>
            <a:endParaRPr sz="1300">
              <a:solidFill>
                <a:srgbClr val="999999"/>
              </a:solidFill>
            </a:endParaRPr>
          </a:p>
        </p:txBody>
      </p:sp>
      <p:sp>
        <p:nvSpPr>
          <p:cNvPr id="335" name="Google Shape;335;p37"/>
          <p:cNvSpPr txBox="1"/>
          <p:nvPr/>
        </p:nvSpPr>
        <p:spPr>
          <a:xfrm>
            <a:off x="259550" y="3202750"/>
            <a:ext cx="42081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7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20 лет, главный разработчик в МТС БАНК, команда “Цифровой рубль”,</a:t>
            </a:r>
            <a:endParaRPr b="0" i="0" sz="1700" u="none" cap="none" strike="noStrike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7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ex-Сбер ведущий ИТ-инженер,</a:t>
            </a:r>
            <a:endParaRPr sz="17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7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студент 3-его курса МГППУ</a:t>
            </a:r>
            <a:endParaRPr b="0" i="0" sz="1700" u="none" cap="none" strike="noStrike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" name="Google Shape;336;p37"/>
          <p:cNvSpPr txBox="1"/>
          <p:nvPr/>
        </p:nvSpPr>
        <p:spPr>
          <a:xfrm>
            <a:off x="4677350" y="3202725"/>
            <a:ext cx="41016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7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22 года, студент 3-его курса МГППУ, увлекаюсь изучением вопроса о повышении доступности ПО для лиц с ОВЗ, IT</a:t>
            </a:r>
            <a:endParaRPr b="0" i="0" sz="1700" u="none" cap="none" strike="noStrike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8"/>
          <p:cNvSpPr txBox="1"/>
          <p:nvPr>
            <p:ph idx="12" type="sldNum"/>
          </p:nvPr>
        </p:nvSpPr>
        <p:spPr>
          <a:xfrm>
            <a:off x="8560130" y="4767269"/>
            <a:ext cx="419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42" name="Google Shape;342;p38"/>
          <p:cNvSpPr txBox="1"/>
          <p:nvPr>
            <p:ph type="title"/>
          </p:nvPr>
        </p:nvSpPr>
        <p:spPr>
          <a:xfrm>
            <a:off x="1495727" y="315920"/>
            <a:ext cx="7397051" cy="28210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Montserrat"/>
              <a:buNone/>
            </a:pPr>
            <a:r>
              <a:rPr lang="ru"/>
              <a:t>Компоненты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" name="Google Shape;343;p38"/>
          <p:cNvSpPr/>
          <p:nvPr>
            <p:ph idx="1" type="body"/>
          </p:nvPr>
        </p:nvSpPr>
        <p:spPr>
          <a:xfrm>
            <a:off x="486300" y="939925"/>
            <a:ext cx="2448000" cy="10023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1" lang="ru" sz="1800"/>
              <a:t>Бэкенд:</a:t>
            </a:r>
            <a:endParaRPr b="1" sz="1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ru" sz="1800"/>
              <a:t>Kotlin, Spring Boot, Spring Security, Hibernate</a:t>
            </a:r>
            <a:endParaRPr sz="1800"/>
          </a:p>
        </p:txBody>
      </p:sp>
      <p:sp>
        <p:nvSpPr>
          <p:cNvPr id="344" name="Google Shape;344;p38"/>
          <p:cNvSpPr/>
          <p:nvPr>
            <p:ph idx="2" type="body"/>
          </p:nvPr>
        </p:nvSpPr>
        <p:spPr>
          <a:xfrm>
            <a:off x="3347991" y="939925"/>
            <a:ext cx="2448000" cy="10023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1" lang="ru" sz="1800"/>
              <a:t>Фронтенд:</a:t>
            </a:r>
            <a:endParaRPr b="1"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ru" sz="1800"/>
              <a:t>TypeScript, Svelte, Vite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5" name="Google Shape;345;p38"/>
          <p:cNvSpPr/>
          <p:nvPr>
            <p:ph idx="3" type="body"/>
          </p:nvPr>
        </p:nvSpPr>
        <p:spPr>
          <a:xfrm>
            <a:off x="6209681" y="939926"/>
            <a:ext cx="2448000" cy="10023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1" lang="ru" sz="1800"/>
              <a:t>База данных:</a:t>
            </a:r>
            <a:endParaRPr b="1"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ru" sz="1800"/>
              <a:t>PostgreSQL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6" name="Google Shape;346;p38"/>
          <p:cNvSpPr/>
          <p:nvPr>
            <p:ph idx="2" type="body"/>
          </p:nvPr>
        </p:nvSpPr>
        <p:spPr>
          <a:xfrm>
            <a:off x="1885266" y="3126800"/>
            <a:ext cx="2448000" cy="10023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1" lang="ru" sz="1800"/>
              <a:t>ETL:</a:t>
            </a:r>
            <a:endParaRPr b="1"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ru" sz="1800"/>
              <a:t>Python, Docker, Docker Compose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7" name="Google Shape;347;p38"/>
          <p:cNvSpPr/>
          <p:nvPr>
            <p:ph idx="2" type="body"/>
          </p:nvPr>
        </p:nvSpPr>
        <p:spPr>
          <a:xfrm>
            <a:off x="4810735" y="3126800"/>
            <a:ext cx="2448000" cy="10023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1" lang="ru" sz="1800"/>
              <a:t>Инфраструктура:</a:t>
            </a:r>
            <a:endParaRPr b="1"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ru" sz="1800"/>
              <a:t>Selectel, Vercel, GitHub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/>
          </a:p>
        </p:txBody>
      </p:sp>
      <p:pic>
        <p:nvPicPr>
          <p:cNvPr id="348" name="Google Shape;34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050" y="1942248"/>
            <a:ext cx="700224" cy="69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301" y="1942226"/>
            <a:ext cx="590925" cy="108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7999" y="1909499"/>
            <a:ext cx="732300" cy="7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5224" y="1909500"/>
            <a:ext cx="608130" cy="73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74400" y="1909500"/>
            <a:ext cx="678370" cy="69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85276" y="3986025"/>
            <a:ext cx="1462723" cy="822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10724" y="3986024"/>
            <a:ext cx="1462723" cy="822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9"/>
          <p:cNvSpPr txBox="1"/>
          <p:nvPr>
            <p:ph idx="12" type="sldNum"/>
          </p:nvPr>
        </p:nvSpPr>
        <p:spPr>
          <a:xfrm>
            <a:off x="8560130" y="4767269"/>
            <a:ext cx="419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60" name="Google Shape;360;p39"/>
          <p:cNvSpPr/>
          <p:nvPr>
            <p:ph idx="1" type="body"/>
          </p:nvPr>
        </p:nvSpPr>
        <p:spPr>
          <a:xfrm>
            <a:off x="259556" y="1093556"/>
            <a:ext cx="1894559" cy="1107515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143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</a:pPr>
            <a:r>
              <a:rPr lang="ru" sz="1700"/>
              <a:t>Аналитика</a:t>
            </a:r>
            <a:endParaRPr sz="1700"/>
          </a:p>
        </p:txBody>
      </p:sp>
      <p:sp>
        <p:nvSpPr>
          <p:cNvPr id="361" name="Google Shape;361;p39"/>
          <p:cNvSpPr txBox="1"/>
          <p:nvPr>
            <p:ph idx="2" type="body"/>
          </p:nvPr>
        </p:nvSpPr>
        <p:spPr>
          <a:xfrm>
            <a:off x="259556" y="1360556"/>
            <a:ext cx="2040975" cy="8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50800" lvl="0" marL="1143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</a:pPr>
            <a:r>
              <a:rPr lang="ru" sz="1300"/>
              <a:t> Анализ требований, критериев приемки, системный анализ</a:t>
            </a:r>
            <a:endParaRPr sz="1300"/>
          </a:p>
        </p:txBody>
      </p:sp>
      <p:sp>
        <p:nvSpPr>
          <p:cNvPr id="362" name="Google Shape;362;p39"/>
          <p:cNvSpPr/>
          <p:nvPr>
            <p:ph idx="3" type="body"/>
          </p:nvPr>
        </p:nvSpPr>
        <p:spPr>
          <a:xfrm>
            <a:off x="3624712" y="1093556"/>
            <a:ext cx="2075850" cy="110745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143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</a:pPr>
            <a:r>
              <a:rPr lang="ru" sz="1700"/>
              <a:t>Тестирование</a:t>
            </a:r>
            <a:endParaRPr sz="1700"/>
          </a:p>
        </p:txBody>
      </p:sp>
      <p:sp>
        <p:nvSpPr>
          <p:cNvPr id="363" name="Google Shape;363;p39"/>
          <p:cNvSpPr txBox="1"/>
          <p:nvPr>
            <p:ph idx="4" type="body"/>
          </p:nvPr>
        </p:nvSpPr>
        <p:spPr>
          <a:xfrm>
            <a:off x="3624710" y="1360556"/>
            <a:ext cx="2368800" cy="8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50800" lvl="0" marL="1143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</a:pPr>
            <a:r>
              <a:rPr lang="ru" sz="1300"/>
              <a:t>Проверка соответствия требованиям, сбор метрик и анализ качества</a:t>
            </a:r>
            <a:endParaRPr sz="1300"/>
          </a:p>
        </p:txBody>
      </p:sp>
      <p:sp>
        <p:nvSpPr>
          <p:cNvPr id="364" name="Google Shape;364;p39"/>
          <p:cNvSpPr/>
          <p:nvPr>
            <p:ph idx="5" type="body"/>
          </p:nvPr>
        </p:nvSpPr>
        <p:spPr>
          <a:xfrm>
            <a:off x="6998147" y="1093556"/>
            <a:ext cx="1894559" cy="1107515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143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</a:pPr>
            <a:r>
              <a:rPr lang="ru" sz="1700"/>
              <a:t>Запуск</a:t>
            </a:r>
            <a:endParaRPr sz="1700"/>
          </a:p>
        </p:txBody>
      </p:sp>
      <p:sp>
        <p:nvSpPr>
          <p:cNvPr id="365" name="Google Shape;365;p39"/>
          <p:cNvSpPr txBox="1"/>
          <p:nvPr>
            <p:ph idx="6" type="body"/>
          </p:nvPr>
        </p:nvSpPr>
        <p:spPr>
          <a:xfrm>
            <a:off x="6998147" y="1360558"/>
            <a:ext cx="1894559" cy="8405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50800" lvl="0" marL="1143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</a:pPr>
            <a:r>
              <a:rPr lang="ru" sz="1300"/>
              <a:t>На домене </a:t>
            </a:r>
            <a:endParaRPr sz="1300"/>
          </a:p>
          <a:p>
            <a:pPr indent="-50800" lvl="0" marL="1143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</a:pPr>
            <a:r>
              <a:rPr lang="ru" sz="1300"/>
              <a:t>метровтандеме.рф</a:t>
            </a:r>
            <a:endParaRPr sz="1300"/>
          </a:p>
        </p:txBody>
      </p:sp>
      <p:sp>
        <p:nvSpPr>
          <p:cNvPr id="366" name="Google Shape;366;p39"/>
          <p:cNvSpPr/>
          <p:nvPr>
            <p:ph idx="7" type="body"/>
          </p:nvPr>
        </p:nvSpPr>
        <p:spPr>
          <a:xfrm>
            <a:off x="1945144" y="3593475"/>
            <a:ext cx="2630925" cy="110745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143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</a:pPr>
            <a:r>
              <a:rPr lang="ru" sz="1700"/>
              <a:t>Программирование</a:t>
            </a:r>
            <a:endParaRPr sz="1700"/>
          </a:p>
        </p:txBody>
      </p:sp>
      <p:sp>
        <p:nvSpPr>
          <p:cNvPr id="367" name="Google Shape;367;p39"/>
          <p:cNvSpPr txBox="1"/>
          <p:nvPr>
            <p:ph idx="8" type="body"/>
          </p:nvPr>
        </p:nvSpPr>
        <p:spPr>
          <a:xfrm>
            <a:off x="1945145" y="3860475"/>
            <a:ext cx="2437875" cy="8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635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</a:pPr>
            <a:r>
              <a:rPr lang="ru" sz="1300"/>
              <a:t>Настройка окружения, написание фронтенда и бэкенда, подключение БД </a:t>
            </a:r>
            <a:endParaRPr sz="1300"/>
          </a:p>
        </p:txBody>
      </p:sp>
      <p:sp>
        <p:nvSpPr>
          <p:cNvPr id="368" name="Google Shape;368;p39"/>
          <p:cNvSpPr/>
          <p:nvPr>
            <p:ph idx="9" type="body"/>
          </p:nvPr>
        </p:nvSpPr>
        <p:spPr>
          <a:xfrm>
            <a:off x="5310300" y="3593475"/>
            <a:ext cx="2790000" cy="110745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143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</a:pPr>
            <a:r>
              <a:rPr lang="ru" sz="1700"/>
              <a:t>Документирование</a:t>
            </a:r>
            <a:endParaRPr sz="1700"/>
          </a:p>
        </p:txBody>
      </p:sp>
      <p:sp>
        <p:nvSpPr>
          <p:cNvPr id="369" name="Google Shape;369;p39"/>
          <p:cNvSpPr txBox="1"/>
          <p:nvPr>
            <p:ph idx="13" type="body"/>
          </p:nvPr>
        </p:nvSpPr>
        <p:spPr>
          <a:xfrm>
            <a:off x="5310300" y="3860475"/>
            <a:ext cx="2437875" cy="8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50800" lvl="0" marL="1143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None/>
            </a:pPr>
            <a:r>
              <a:rPr lang="ru" sz="1300"/>
              <a:t>Написание технической документации, описание протокола</a:t>
            </a:r>
            <a:endParaRPr sz="1300"/>
          </a:p>
        </p:txBody>
      </p:sp>
      <p:sp>
        <p:nvSpPr>
          <p:cNvPr id="370" name="Google Shape;370;p39"/>
          <p:cNvSpPr txBox="1"/>
          <p:nvPr>
            <p:ph type="title"/>
          </p:nvPr>
        </p:nvSpPr>
        <p:spPr>
          <a:xfrm>
            <a:off x="1495727" y="315920"/>
            <a:ext cx="7397051" cy="28210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Montserrat"/>
              <a:buNone/>
            </a:pPr>
            <a:r>
              <a:rPr lang="ru"/>
              <a:t>Процесс разработки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1" name="Google Shape;371;p39"/>
          <p:cNvCxnSpPr/>
          <p:nvPr/>
        </p:nvCxnSpPr>
        <p:spPr>
          <a:xfrm>
            <a:off x="1549455" y="2895168"/>
            <a:ext cx="999409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2" name="Google Shape;372;p39"/>
          <p:cNvCxnSpPr/>
          <p:nvPr/>
        </p:nvCxnSpPr>
        <p:spPr>
          <a:xfrm>
            <a:off x="3234103" y="2896604"/>
            <a:ext cx="999409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3" name="Google Shape;373;p39"/>
          <p:cNvCxnSpPr/>
          <p:nvPr/>
        </p:nvCxnSpPr>
        <p:spPr>
          <a:xfrm>
            <a:off x="4918751" y="2896604"/>
            <a:ext cx="999409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4" name="Google Shape;374;p39"/>
          <p:cNvCxnSpPr/>
          <p:nvPr/>
        </p:nvCxnSpPr>
        <p:spPr>
          <a:xfrm>
            <a:off x="6585350" y="2896604"/>
            <a:ext cx="999409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5" name="Google Shape;375;p39"/>
          <p:cNvCxnSpPr/>
          <p:nvPr/>
        </p:nvCxnSpPr>
        <p:spPr>
          <a:xfrm>
            <a:off x="1206836" y="2201072"/>
            <a:ext cx="1" cy="429965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6" name="Google Shape;376;p39"/>
          <p:cNvCxnSpPr/>
          <p:nvPr/>
        </p:nvCxnSpPr>
        <p:spPr>
          <a:xfrm>
            <a:off x="2891484" y="3162171"/>
            <a:ext cx="934" cy="431297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7" name="Google Shape;377;p39"/>
          <p:cNvCxnSpPr/>
          <p:nvPr/>
        </p:nvCxnSpPr>
        <p:spPr>
          <a:xfrm>
            <a:off x="4572000" y="2201072"/>
            <a:ext cx="4132" cy="429965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8" name="Google Shape;378;p39"/>
          <p:cNvCxnSpPr/>
          <p:nvPr/>
        </p:nvCxnSpPr>
        <p:spPr>
          <a:xfrm flipH="1">
            <a:off x="6257582" y="3162171"/>
            <a:ext cx="3198" cy="431297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9" name="Google Shape;379;p39"/>
          <p:cNvCxnSpPr/>
          <p:nvPr/>
        </p:nvCxnSpPr>
        <p:spPr>
          <a:xfrm>
            <a:off x="7945426" y="2201072"/>
            <a:ext cx="1" cy="429965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0" name="Google Shape;380;p39"/>
          <p:cNvSpPr/>
          <p:nvPr/>
        </p:nvSpPr>
        <p:spPr>
          <a:xfrm>
            <a:off x="893345" y="2631037"/>
            <a:ext cx="656111" cy="531134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274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39"/>
          <p:cNvSpPr/>
          <p:nvPr/>
        </p:nvSpPr>
        <p:spPr>
          <a:xfrm>
            <a:off x="2559298" y="2629602"/>
            <a:ext cx="656111" cy="531134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274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9"/>
          <p:cNvSpPr/>
          <p:nvPr/>
        </p:nvSpPr>
        <p:spPr>
          <a:xfrm>
            <a:off x="4243946" y="2637191"/>
            <a:ext cx="656110" cy="531134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274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9"/>
          <p:cNvSpPr/>
          <p:nvPr/>
        </p:nvSpPr>
        <p:spPr>
          <a:xfrm>
            <a:off x="5917314" y="2629601"/>
            <a:ext cx="656110" cy="531134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274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39"/>
          <p:cNvSpPr/>
          <p:nvPr/>
        </p:nvSpPr>
        <p:spPr>
          <a:xfrm>
            <a:off x="7584759" y="2653970"/>
            <a:ext cx="656110" cy="531134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274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0"/>
          <p:cNvSpPr txBox="1"/>
          <p:nvPr>
            <p:ph idx="12" type="sldNum"/>
          </p:nvPr>
        </p:nvSpPr>
        <p:spPr>
          <a:xfrm>
            <a:off x="8560130" y="4767269"/>
            <a:ext cx="419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90" name="Google Shape;390;p40"/>
          <p:cNvSpPr txBox="1"/>
          <p:nvPr>
            <p:ph type="title"/>
          </p:nvPr>
        </p:nvSpPr>
        <p:spPr>
          <a:xfrm>
            <a:off x="1495727" y="315920"/>
            <a:ext cx="7397100" cy="282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Montserrat"/>
              <a:buNone/>
            </a:pPr>
            <a:r>
              <a:rPr lang="ru"/>
              <a:t>метровтандеме.рф</a:t>
            </a:r>
            <a:endParaRPr/>
          </a:p>
        </p:txBody>
      </p:sp>
      <p:pic>
        <p:nvPicPr>
          <p:cNvPr id="391" name="Google Shape;39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44003" cy="4839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1"/>
          <p:cNvSpPr txBox="1"/>
          <p:nvPr>
            <p:ph idx="12" type="sldNum"/>
          </p:nvPr>
        </p:nvSpPr>
        <p:spPr>
          <a:xfrm>
            <a:off x="8560130" y="4767269"/>
            <a:ext cx="419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98" name="Google Shape;398;p41"/>
          <p:cNvSpPr txBox="1"/>
          <p:nvPr>
            <p:ph type="title"/>
          </p:nvPr>
        </p:nvSpPr>
        <p:spPr>
          <a:xfrm>
            <a:off x="1495727" y="315920"/>
            <a:ext cx="7397100" cy="282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/>
              <a:t>метровтандеме.рф</a:t>
            </a:r>
            <a:endParaRPr/>
          </a:p>
        </p:txBody>
      </p:sp>
      <p:pic>
        <p:nvPicPr>
          <p:cNvPr id="399" name="Google Shape;39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44003" cy="4848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2"/>
          <p:cNvSpPr txBox="1"/>
          <p:nvPr>
            <p:ph idx="12" type="sldNum"/>
          </p:nvPr>
        </p:nvSpPr>
        <p:spPr>
          <a:xfrm>
            <a:off x="8560130" y="4767269"/>
            <a:ext cx="41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06" name="Google Shape;406;p42"/>
          <p:cNvSpPr txBox="1"/>
          <p:nvPr>
            <p:ph type="title"/>
          </p:nvPr>
        </p:nvSpPr>
        <p:spPr>
          <a:xfrm>
            <a:off x="1495727" y="315919"/>
            <a:ext cx="73971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/>
              <a:t>метровтандеме.рф</a:t>
            </a:r>
            <a:endParaRPr/>
          </a:p>
        </p:txBody>
      </p:sp>
      <p:pic>
        <p:nvPicPr>
          <p:cNvPr id="407" name="Google Shape;40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44003" cy="4839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3"/>
          <p:cNvSpPr txBox="1"/>
          <p:nvPr>
            <p:ph idx="12" type="sldNum"/>
          </p:nvPr>
        </p:nvSpPr>
        <p:spPr>
          <a:xfrm>
            <a:off x="8560130" y="4767269"/>
            <a:ext cx="41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14" name="Google Shape;414;p43"/>
          <p:cNvSpPr txBox="1"/>
          <p:nvPr>
            <p:ph type="title"/>
          </p:nvPr>
        </p:nvSpPr>
        <p:spPr>
          <a:xfrm>
            <a:off x="1495727" y="315919"/>
            <a:ext cx="73971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/>
              <a:t>метровтандеме.рф</a:t>
            </a:r>
            <a:endParaRPr/>
          </a:p>
        </p:txBody>
      </p:sp>
      <p:pic>
        <p:nvPicPr>
          <p:cNvPr id="415" name="Google Shape;41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44003" cy="4839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4"/>
          <p:cNvSpPr txBox="1"/>
          <p:nvPr>
            <p:ph idx="12" type="sldNum"/>
          </p:nvPr>
        </p:nvSpPr>
        <p:spPr>
          <a:xfrm>
            <a:off x="8560130" y="4767269"/>
            <a:ext cx="41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22" name="Google Shape;422;p44"/>
          <p:cNvSpPr txBox="1"/>
          <p:nvPr>
            <p:ph type="title"/>
          </p:nvPr>
        </p:nvSpPr>
        <p:spPr>
          <a:xfrm>
            <a:off x="1495727" y="315919"/>
            <a:ext cx="73971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/>
              <a:t>метровтандеме.рф</a:t>
            </a:r>
            <a:endParaRPr/>
          </a:p>
        </p:txBody>
      </p:sp>
      <p:pic>
        <p:nvPicPr>
          <p:cNvPr id="423" name="Google Shape;42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4848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Для Академия инноваторов 16_9">
  <a:themeElements>
    <a:clrScheme name="Пользовательские 3">
      <a:dk1>
        <a:srgbClr val="000000"/>
      </a:dk1>
      <a:lt1>
        <a:srgbClr val="FFFFFF"/>
      </a:lt1>
      <a:dk2>
        <a:srgbClr val="44546A"/>
      </a:dk2>
      <a:lt2>
        <a:srgbClr val="E5E7E9"/>
      </a:lt2>
      <a:accent1>
        <a:srgbClr val="F92571"/>
      </a:accent1>
      <a:accent2>
        <a:srgbClr val="71F5CB"/>
      </a:accent2>
      <a:accent3>
        <a:srgbClr val="56EBE4"/>
      </a:accent3>
      <a:accent4>
        <a:srgbClr val="55D4ED"/>
      </a:accent4>
      <a:accent5>
        <a:srgbClr val="8226E2"/>
      </a:accent5>
      <a:accent6>
        <a:srgbClr val="2D1451"/>
      </a:accent6>
      <a:hlink>
        <a:srgbClr val="5D1741"/>
      </a:hlink>
      <a:folHlink>
        <a:srgbClr val="5D2B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